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6" r:id="rId5"/>
    <p:sldId id="404" r:id="rId6"/>
    <p:sldId id="395" r:id="rId7"/>
    <p:sldId id="410" r:id="rId8"/>
    <p:sldId id="413" r:id="rId9"/>
    <p:sldId id="406" r:id="rId10"/>
    <p:sldId id="411" r:id="rId11"/>
    <p:sldId id="412" r:id="rId12"/>
    <p:sldId id="397" r:id="rId13"/>
    <p:sldId id="408" r:id="rId14"/>
    <p:sldId id="414"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8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0000"/>
    <a:srgbClr val="FFA600"/>
    <a:srgbClr val="757575"/>
    <a:srgbClr val="1DAB9E"/>
    <a:srgbClr val="B04D96"/>
    <a:srgbClr val="1D1D1B"/>
    <a:srgbClr val="B14D97"/>
    <a:srgbClr val="E42918"/>
    <a:srgbClr val="F7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492B5-85B3-0E74-0BD1-56548F285F2C}" v="3" dt="2023-10-18T07:30:30.045"/>
    <p1510:client id="{257C8573-E0D1-455B-9F33-62824322E9FC}" v="5" dt="2023-10-18T06:43:36.417"/>
    <p1510:client id="{34C2EB90-438B-A363-0778-56F68DD7CB50}" v="650" dt="2023-10-18T09:30:44.452"/>
    <p1510:client id="{4119BC7F-E5A7-0427-7E81-92EA2D471593}" v="7" dt="2023-10-18T07:28:36.315"/>
    <p1510:client id="{41BBDFC3-A91F-3EB4-1A95-B135D8FEED97}" v="1" dt="2023-10-18T09:15:55.204"/>
    <p1510:client id="{41F987B2-4CF4-467A-9D20-5A4B55493BB6}" v="142" dt="2023-09-21T06:09:31.495"/>
    <p1510:client id="{4EA7A2CF-1818-2F0D-BB96-723BE07697C7}" v="10" dt="2023-10-18T09:33:49.626"/>
    <p1510:client id="{501EB679-9214-DBE2-E9AB-FB567C04E060}" v="10" dt="2023-10-18T06:51:01.510"/>
    <p1510:client id="{60938DFB-ED90-6256-2D00-115B97524AF3}" v="13" dt="2023-10-18T06:49:11.927"/>
    <p1510:client id="{7AD7A260-FE69-54D0-5531-F2DF9A0E6807}" v="437" dt="2023-10-18T08:32:13.116"/>
    <p1510:client id="{9279C161-7A60-9DEF-3C4B-2CD31DECBCB8}" v="222" dt="2023-10-18T07:35:55.068"/>
    <p1510:client id="{C88EE47C-14C3-B695-1B5F-80B63B0A1465}" v="315" dt="2023-10-18T06:44:59.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32"/>
      </p:cViewPr>
      <p:guideLst>
        <p:guide pos="418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69CF9B-9788-489B-AA5F-D369B980CDA3}" type="datetimeFigureOut">
              <a:rPr lang="en-IN" smtClean="0"/>
              <a:t>30-11-2023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DBE50F-A929-488C-B092-92F5C9B625F8}" type="slidenum">
              <a:rPr lang="en-IN" smtClean="0"/>
              <a:t>‹#›</a:t>
            </a:fld>
            <a:endParaRPr lang="en-IN"/>
          </a:p>
        </p:txBody>
      </p:sp>
    </p:spTree>
    <p:extLst>
      <p:ext uri="{BB962C8B-B14F-4D97-AF65-F5344CB8AC3E}">
        <p14:creationId xmlns:p14="http://schemas.microsoft.com/office/powerpoint/2010/main" val="3381538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DD790-8BB2-467C-818E-2F302AAFF003}" type="datetimeFigureOut">
              <a:rPr lang="en-IN" smtClean="0"/>
              <a:t>30-11-2023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8E18E-FED0-435B-9897-23204D9645F4}" type="slidenum">
              <a:rPr lang="en-IN" smtClean="0"/>
              <a:t>‹#›</a:t>
            </a:fld>
            <a:endParaRPr lang="en-IN"/>
          </a:p>
        </p:txBody>
      </p:sp>
    </p:spTree>
    <p:extLst>
      <p:ext uri="{BB962C8B-B14F-4D97-AF65-F5344CB8AC3E}">
        <p14:creationId xmlns:p14="http://schemas.microsoft.com/office/powerpoint/2010/main" val="29167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8FC1A2-461D-4DBF-A3D8-B5094EEC53E0}"/>
              </a:ext>
            </a:extLst>
          </p:cNvPr>
          <p:cNvSpPr/>
          <p:nvPr userDrawn="1"/>
        </p:nvSpPr>
        <p:spPr>
          <a:xfrm>
            <a:off x="-82296" y="0"/>
            <a:ext cx="12274296" cy="6858000"/>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utoShape 57"/>
          <p:cNvSpPr>
            <a:spLocks noChangeAspect="1" noChangeArrowheads="1" noTextEdit="1"/>
          </p:cNvSpPr>
          <p:nvPr userDrawn="1"/>
        </p:nvSpPr>
        <p:spPr bwMode="auto">
          <a:xfrm>
            <a:off x="0" y="0"/>
            <a:ext cx="12193200" cy="686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13" name="Rectangle 12"/>
          <p:cNvSpPr>
            <a:spLocks noChangeArrowheads="1"/>
          </p:cNvSpPr>
          <p:nvPr userDrawn="1"/>
        </p:nvSpPr>
        <p:spPr bwMode="auto">
          <a:xfrm>
            <a:off x="8941560" y="3305268"/>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Freeform 19"/>
          <p:cNvSpPr>
            <a:spLocks/>
          </p:cNvSpPr>
          <p:nvPr userDrawn="1"/>
        </p:nvSpPr>
        <p:spPr bwMode="auto">
          <a:xfrm>
            <a:off x="-38580" y="-9000"/>
            <a:ext cx="6270890" cy="6876000"/>
          </a:xfrm>
          <a:custGeom>
            <a:avLst/>
            <a:gdLst>
              <a:gd name="T0" fmla="*/ 2319 w 3508"/>
              <a:gd name="T1" fmla="*/ 0 h 3836"/>
              <a:gd name="T2" fmla="*/ 2319 w 3508"/>
              <a:gd name="T3" fmla="*/ 832 h 3836"/>
              <a:gd name="T4" fmla="*/ 1163 w 3508"/>
              <a:gd name="T5" fmla="*/ 3 h 3836"/>
              <a:gd name="T6" fmla="*/ 0 w 3508"/>
              <a:gd name="T7" fmla="*/ 3 h 3836"/>
              <a:gd name="T8" fmla="*/ 0 w 3508"/>
              <a:gd name="T9" fmla="*/ 3836 h 3836"/>
              <a:gd name="T10" fmla="*/ 1189 w 3508"/>
              <a:gd name="T11" fmla="*/ 3836 h 3836"/>
              <a:gd name="T12" fmla="*/ 1189 w 3508"/>
              <a:gd name="T13" fmla="*/ 3167 h 3836"/>
              <a:gd name="T14" fmla="*/ 2326 w 3508"/>
              <a:gd name="T15" fmla="*/ 3833 h 3836"/>
              <a:gd name="T16" fmla="*/ 2331 w 3508"/>
              <a:gd name="T17" fmla="*/ 3836 h 3836"/>
              <a:gd name="T18" fmla="*/ 3508 w 3508"/>
              <a:gd name="T19" fmla="*/ 3836 h 3836"/>
              <a:gd name="T20" fmla="*/ 3508 w 3508"/>
              <a:gd name="T21" fmla="*/ 0 h 3836"/>
              <a:gd name="T22" fmla="*/ 2319 w 3508"/>
              <a:gd name="T23"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8" h="3836">
                <a:moveTo>
                  <a:pt x="2319" y="0"/>
                </a:moveTo>
                <a:lnTo>
                  <a:pt x="2319" y="832"/>
                </a:lnTo>
                <a:lnTo>
                  <a:pt x="1163" y="3"/>
                </a:lnTo>
                <a:lnTo>
                  <a:pt x="0" y="3"/>
                </a:lnTo>
                <a:lnTo>
                  <a:pt x="0" y="3836"/>
                </a:lnTo>
                <a:lnTo>
                  <a:pt x="1189" y="3836"/>
                </a:lnTo>
                <a:lnTo>
                  <a:pt x="1189" y="3167"/>
                </a:lnTo>
                <a:lnTo>
                  <a:pt x="2326" y="3833"/>
                </a:lnTo>
                <a:lnTo>
                  <a:pt x="2331" y="3836"/>
                </a:lnTo>
                <a:lnTo>
                  <a:pt x="3508" y="3836"/>
                </a:lnTo>
                <a:lnTo>
                  <a:pt x="3508" y="0"/>
                </a:lnTo>
                <a:lnTo>
                  <a:pt x="2319"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a:latin typeface="Segoe UI" panose="020B0502040204020203" pitchFamily="34" charset="0"/>
              </a:rPr>
              <a:t>\</a:t>
            </a:r>
            <a:endParaRPr lang="en-IN">
              <a:latin typeface="Segoe UI" panose="020B0502040204020203" pitchFamily="34" charset="0"/>
            </a:endParaRPr>
          </a:p>
        </p:txBody>
      </p:sp>
      <p:sp>
        <p:nvSpPr>
          <p:cNvPr id="21" name="Oval 20"/>
          <p:cNvSpPr>
            <a:spLocks noChangeArrowheads="1"/>
          </p:cNvSpPr>
          <p:nvPr userDrawn="1"/>
        </p:nvSpPr>
        <p:spPr bwMode="auto">
          <a:xfrm>
            <a:off x="7023301" y="6359260"/>
            <a:ext cx="513041" cy="49874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22" name="Freeform 21"/>
          <p:cNvSpPr>
            <a:spLocks/>
          </p:cNvSpPr>
          <p:nvPr userDrawn="1"/>
        </p:nvSpPr>
        <p:spPr bwMode="auto">
          <a:xfrm>
            <a:off x="4364149" y="4436816"/>
            <a:ext cx="2651007" cy="2427557"/>
          </a:xfrm>
          <a:custGeom>
            <a:avLst/>
            <a:gdLst>
              <a:gd name="T0" fmla="*/ 443 w 1483"/>
              <a:gd name="T1" fmla="*/ 0 h 1358"/>
              <a:gd name="T2" fmla="*/ 0 w 1483"/>
              <a:gd name="T3" fmla="*/ 0 h 1358"/>
              <a:gd name="T4" fmla="*/ 0 w 1483"/>
              <a:gd name="T5" fmla="*/ 1358 h 1358"/>
              <a:gd name="T6" fmla="*/ 417 w 1483"/>
              <a:gd name="T7" fmla="*/ 1358 h 1358"/>
              <a:gd name="T8" fmla="*/ 443 w 1483"/>
              <a:gd name="T9" fmla="*/ 1358 h 1358"/>
              <a:gd name="T10" fmla="*/ 1042 w 1483"/>
              <a:gd name="T11" fmla="*/ 1358 h 1358"/>
              <a:gd name="T12" fmla="*/ 1194 w 1483"/>
              <a:gd name="T13" fmla="*/ 1358 h 1358"/>
              <a:gd name="T14" fmla="*/ 1483 w 1483"/>
              <a:gd name="T15" fmla="*/ 1358 h 1358"/>
              <a:gd name="T16" fmla="*/ 1483 w 1483"/>
              <a:gd name="T17" fmla="*/ 0 h 1358"/>
              <a:gd name="T18" fmla="*/ 1042 w 1483"/>
              <a:gd name="T19" fmla="*/ 0 h 1358"/>
              <a:gd name="T20" fmla="*/ 1042 w 1483"/>
              <a:gd name="T21" fmla="*/ 915 h 1358"/>
              <a:gd name="T22" fmla="*/ 966 w 1483"/>
              <a:gd name="T23" fmla="*/ 915 h 1358"/>
              <a:gd name="T24" fmla="*/ 966 w 1483"/>
              <a:gd name="T25" fmla="*/ 0 h 1358"/>
              <a:gd name="T26" fmla="*/ 526 w 1483"/>
              <a:gd name="T27" fmla="*/ 0 h 1358"/>
              <a:gd name="T28" fmla="*/ 526 w 1483"/>
              <a:gd name="T29" fmla="*/ 915 h 1358"/>
              <a:gd name="T30" fmla="*/ 443 w 1483"/>
              <a:gd name="T31" fmla="*/ 915 h 1358"/>
              <a:gd name="T32" fmla="*/ 443 w 1483"/>
              <a:gd name="T33"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3" h="1358">
                <a:moveTo>
                  <a:pt x="443" y="0"/>
                </a:moveTo>
                <a:lnTo>
                  <a:pt x="0" y="0"/>
                </a:lnTo>
                <a:lnTo>
                  <a:pt x="0" y="1358"/>
                </a:lnTo>
                <a:lnTo>
                  <a:pt x="417" y="1358"/>
                </a:lnTo>
                <a:lnTo>
                  <a:pt x="443" y="1358"/>
                </a:lnTo>
                <a:lnTo>
                  <a:pt x="1042" y="1358"/>
                </a:lnTo>
                <a:lnTo>
                  <a:pt x="1194" y="1358"/>
                </a:lnTo>
                <a:lnTo>
                  <a:pt x="1483" y="1358"/>
                </a:lnTo>
                <a:lnTo>
                  <a:pt x="1483" y="0"/>
                </a:lnTo>
                <a:lnTo>
                  <a:pt x="1042" y="0"/>
                </a:lnTo>
                <a:lnTo>
                  <a:pt x="1042" y="915"/>
                </a:lnTo>
                <a:lnTo>
                  <a:pt x="966" y="915"/>
                </a:lnTo>
                <a:lnTo>
                  <a:pt x="966" y="0"/>
                </a:lnTo>
                <a:lnTo>
                  <a:pt x="526" y="0"/>
                </a:lnTo>
                <a:lnTo>
                  <a:pt x="526" y="915"/>
                </a:lnTo>
                <a:lnTo>
                  <a:pt x="443" y="915"/>
                </a:lnTo>
                <a:lnTo>
                  <a:pt x="4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23" name="Freeform 22"/>
          <p:cNvSpPr>
            <a:spLocks/>
          </p:cNvSpPr>
          <p:nvPr userDrawn="1"/>
        </p:nvSpPr>
        <p:spPr bwMode="auto">
          <a:xfrm>
            <a:off x="4364149" y="1567723"/>
            <a:ext cx="1867539" cy="2869094"/>
          </a:xfrm>
          <a:custGeom>
            <a:avLst/>
            <a:gdLst>
              <a:gd name="T0" fmla="*/ 1037 w 1037"/>
              <a:gd name="T1" fmla="*/ 479 h 1605"/>
              <a:gd name="T2" fmla="*/ 1037 w 1037"/>
              <a:gd name="T3" fmla="*/ 0 h 1605"/>
              <a:gd name="T4" fmla="*/ 0 w 1037"/>
              <a:gd name="T5" fmla="*/ 0 h 1605"/>
              <a:gd name="T6" fmla="*/ 0 w 1037"/>
              <a:gd name="T7" fmla="*/ 450 h 1605"/>
              <a:gd name="T8" fmla="*/ 0 w 1037"/>
              <a:gd name="T9" fmla="*/ 479 h 1605"/>
              <a:gd name="T10" fmla="*/ 0 w 1037"/>
              <a:gd name="T11" fmla="*/ 1126 h 1605"/>
              <a:gd name="T12" fmla="*/ 0 w 1037"/>
              <a:gd name="T13" fmla="*/ 1290 h 1605"/>
              <a:gd name="T14" fmla="*/ 0 w 1037"/>
              <a:gd name="T15" fmla="*/ 1605 h 1605"/>
              <a:gd name="T16" fmla="*/ 1037 w 1037"/>
              <a:gd name="T17" fmla="*/ 1605 h 1605"/>
              <a:gd name="T18" fmla="*/ 1037 w 1037"/>
              <a:gd name="T19" fmla="*/ 1126 h 1605"/>
              <a:gd name="T20" fmla="*/ 476 w 1037"/>
              <a:gd name="T21" fmla="*/ 1126 h 1605"/>
              <a:gd name="T22" fmla="*/ 476 w 1037"/>
              <a:gd name="T23" fmla="*/ 1045 h 1605"/>
              <a:gd name="T24" fmla="*/ 1037 w 1037"/>
              <a:gd name="T25" fmla="*/ 1045 h 1605"/>
              <a:gd name="T26" fmla="*/ 1037 w 1037"/>
              <a:gd name="T27" fmla="*/ 569 h 1605"/>
              <a:gd name="T28" fmla="*/ 476 w 1037"/>
              <a:gd name="T29" fmla="*/ 569 h 1605"/>
              <a:gd name="T30" fmla="*/ 476 w 1037"/>
              <a:gd name="T31" fmla="*/ 479 h 1605"/>
              <a:gd name="T32" fmla="*/ 1037 w 1037"/>
              <a:gd name="T33" fmla="*/ 479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7" h="1605">
                <a:moveTo>
                  <a:pt x="1037" y="479"/>
                </a:moveTo>
                <a:lnTo>
                  <a:pt x="1037" y="0"/>
                </a:lnTo>
                <a:lnTo>
                  <a:pt x="0" y="0"/>
                </a:lnTo>
                <a:lnTo>
                  <a:pt x="0" y="450"/>
                </a:lnTo>
                <a:lnTo>
                  <a:pt x="0" y="479"/>
                </a:lnTo>
                <a:lnTo>
                  <a:pt x="0" y="1126"/>
                </a:lnTo>
                <a:lnTo>
                  <a:pt x="0" y="1290"/>
                </a:lnTo>
                <a:lnTo>
                  <a:pt x="0" y="1605"/>
                </a:lnTo>
                <a:lnTo>
                  <a:pt x="1037" y="1605"/>
                </a:lnTo>
                <a:lnTo>
                  <a:pt x="1037" y="1126"/>
                </a:lnTo>
                <a:lnTo>
                  <a:pt x="476" y="1126"/>
                </a:lnTo>
                <a:lnTo>
                  <a:pt x="476" y="1045"/>
                </a:lnTo>
                <a:lnTo>
                  <a:pt x="1037" y="1045"/>
                </a:lnTo>
                <a:lnTo>
                  <a:pt x="1037" y="569"/>
                </a:lnTo>
                <a:lnTo>
                  <a:pt x="476" y="569"/>
                </a:lnTo>
                <a:lnTo>
                  <a:pt x="476" y="479"/>
                </a:lnTo>
                <a:lnTo>
                  <a:pt x="1037" y="47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24" name="Oval 23"/>
          <p:cNvSpPr>
            <a:spLocks noChangeArrowheads="1"/>
          </p:cNvSpPr>
          <p:nvPr userDrawn="1"/>
        </p:nvSpPr>
        <p:spPr bwMode="auto">
          <a:xfrm>
            <a:off x="7159158" y="6492436"/>
            <a:ext cx="241326" cy="23238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44" name="Text Placeholder 43"/>
          <p:cNvSpPr>
            <a:spLocks noGrp="1"/>
          </p:cNvSpPr>
          <p:nvPr>
            <p:ph type="body" sz="quarter" idx="12" hasCustomPrompt="1"/>
          </p:nvPr>
        </p:nvSpPr>
        <p:spPr>
          <a:xfrm>
            <a:off x="6781780" y="2336379"/>
            <a:ext cx="3896036" cy="521681"/>
          </a:xfrm>
        </p:spPr>
        <p:txBody>
          <a:bodyPr wrap="square">
            <a:spAutoFit/>
          </a:bodyPr>
          <a:lstStyle>
            <a:lvl1pPr>
              <a:defRPr sz="3100" b="1">
                <a:solidFill>
                  <a:schemeClr val="accent4">
                    <a:lumMod val="75000"/>
                    <a:lumOff val="25000"/>
                  </a:schemeClr>
                </a:solidFill>
                <a:latin typeface="Segoe UI" panose="020B0502040204020203" pitchFamily="34" charset="0"/>
                <a:cs typeface="Segoe UI" panose="020B0502040204020203" pitchFamily="34" charset="0"/>
              </a:defRPr>
            </a:lvl1pPr>
            <a:lvl2pPr>
              <a:defRPr sz="3100"/>
            </a:lvl2pPr>
            <a:lvl3pPr>
              <a:defRPr sz="3100"/>
            </a:lvl3pPr>
            <a:lvl4pPr>
              <a:defRPr sz="3100"/>
            </a:lvl4pPr>
            <a:lvl5pPr>
              <a:defRPr sz="3100"/>
            </a:lvl5pPr>
          </a:lstStyle>
          <a:p>
            <a:pPr lvl="0"/>
            <a:r>
              <a:rPr lang="en-US"/>
              <a:t>Presentation</a:t>
            </a:r>
            <a:endParaRPr lang="en-IN"/>
          </a:p>
        </p:txBody>
      </p:sp>
      <p:sp>
        <p:nvSpPr>
          <p:cNvPr id="46" name="Text Placeholder 45"/>
          <p:cNvSpPr>
            <a:spLocks noGrp="1"/>
          </p:cNvSpPr>
          <p:nvPr>
            <p:ph type="body" sz="quarter" idx="13" hasCustomPrompt="1"/>
          </p:nvPr>
        </p:nvSpPr>
        <p:spPr>
          <a:xfrm>
            <a:off x="6781781" y="2775541"/>
            <a:ext cx="3896036" cy="887422"/>
          </a:xfrm>
        </p:spPr>
        <p:txBody>
          <a:bodyPr wrap="square">
            <a:spAutoFit/>
          </a:bodyPr>
          <a:lstStyle>
            <a:lvl1pPr>
              <a:lnSpc>
                <a:spcPts val="3100"/>
              </a:lnSpc>
              <a:spcBef>
                <a:spcPts val="0"/>
              </a:spcBef>
              <a:defRPr sz="3100">
                <a:solidFill>
                  <a:schemeClr val="accent4">
                    <a:lumMod val="75000"/>
                    <a:lumOff val="25000"/>
                  </a:schemeClr>
                </a:solidFill>
                <a:latin typeface="Segoe UI" panose="020B0502040204020203" pitchFamily="34" charset="0"/>
                <a:cs typeface="Segoe UI" panose="020B0502040204020203" pitchFamily="34" charset="0"/>
              </a:defRPr>
            </a:lvl1pPr>
          </a:lstStyle>
          <a:p>
            <a:pPr lvl="0"/>
            <a:r>
              <a:rPr lang="en-US"/>
              <a:t>Title</a:t>
            </a:r>
            <a:br>
              <a:rPr lang="en-US"/>
            </a:br>
            <a:r>
              <a:rPr lang="en-US"/>
              <a:t>goes here</a:t>
            </a:r>
            <a:endParaRPr lang="en-IN"/>
          </a:p>
        </p:txBody>
      </p:sp>
      <p:grpSp>
        <p:nvGrpSpPr>
          <p:cNvPr id="4" name="Group 3">
            <a:extLst>
              <a:ext uri="{FF2B5EF4-FFF2-40B4-BE49-F238E27FC236}">
                <a16:creationId xmlns:a16="http://schemas.microsoft.com/office/drawing/2014/main" id="{2DC02EAA-AA6F-4C04-A317-7C9A9F5218E0}"/>
              </a:ext>
            </a:extLst>
          </p:cNvPr>
          <p:cNvGrpSpPr/>
          <p:nvPr userDrawn="1"/>
        </p:nvGrpSpPr>
        <p:grpSpPr>
          <a:xfrm>
            <a:off x="5876243" y="7470301"/>
            <a:ext cx="5441982" cy="464024"/>
            <a:chOff x="5876243" y="7470301"/>
            <a:chExt cx="5441982" cy="464024"/>
          </a:xfrm>
        </p:grpSpPr>
        <p:grpSp>
          <p:nvGrpSpPr>
            <p:cNvPr id="2" name="Group 1">
              <a:extLst>
                <a:ext uri="{FF2B5EF4-FFF2-40B4-BE49-F238E27FC236}">
                  <a16:creationId xmlns:a16="http://schemas.microsoft.com/office/drawing/2014/main" id="{8C8E31D8-1111-443E-A012-1E84CA48338C}"/>
                </a:ext>
              </a:extLst>
            </p:cNvPr>
            <p:cNvGrpSpPr/>
            <p:nvPr userDrawn="1"/>
          </p:nvGrpSpPr>
          <p:grpSpPr>
            <a:xfrm>
              <a:off x="7441183" y="7470301"/>
              <a:ext cx="3877042" cy="464024"/>
              <a:chOff x="0" y="7246962"/>
              <a:chExt cx="8731675" cy="464024"/>
            </a:xfrm>
          </p:grpSpPr>
          <p:sp>
            <p:nvSpPr>
              <p:cNvPr id="36" name="Rectangle 35">
                <a:extLst>
                  <a:ext uri="{FF2B5EF4-FFF2-40B4-BE49-F238E27FC236}">
                    <a16:creationId xmlns:a16="http://schemas.microsoft.com/office/drawing/2014/main" id="{3F1BFF9F-6117-4662-979F-B60FB31017F9}"/>
                  </a:ext>
                </a:extLst>
              </p:cNvPr>
              <p:cNvSpPr/>
              <p:nvPr userDrawn="1"/>
            </p:nvSpPr>
            <p:spPr>
              <a:xfrm>
                <a:off x="0" y="7246962"/>
                <a:ext cx="1787857" cy="4640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930A67A6-B192-4D7D-A00E-BA48AE2929DD}"/>
                  </a:ext>
                </a:extLst>
              </p:cNvPr>
              <p:cNvSpPr/>
              <p:nvPr userDrawn="1"/>
            </p:nvSpPr>
            <p:spPr>
              <a:xfrm>
                <a:off x="2202936" y="7246962"/>
                <a:ext cx="1787857" cy="464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B712C2D5-8D60-42E7-8092-A9A1E5FF18B2}"/>
                  </a:ext>
                </a:extLst>
              </p:cNvPr>
              <p:cNvSpPr/>
              <p:nvPr userDrawn="1"/>
            </p:nvSpPr>
            <p:spPr>
              <a:xfrm>
                <a:off x="4561893" y="7246962"/>
                <a:ext cx="1787857" cy="4640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84CC55DA-3F4D-4E4B-B2BA-8C54646307AE}"/>
                  </a:ext>
                </a:extLst>
              </p:cNvPr>
              <p:cNvSpPr/>
              <p:nvPr userDrawn="1"/>
            </p:nvSpPr>
            <p:spPr>
              <a:xfrm>
                <a:off x="6943818" y="7246962"/>
                <a:ext cx="1787857" cy="46402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sp>
          <p:nvSpPr>
            <p:cNvPr id="3" name="TextBox 2">
              <a:extLst>
                <a:ext uri="{FF2B5EF4-FFF2-40B4-BE49-F238E27FC236}">
                  <a16:creationId xmlns:a16="http://schemas.microsoft.com/office/drawing/2014/main" id="{48FC9F80-3CBE-487A-8564-B9BFADAE458B}"/>
                </a:ext>
              </a:extLst>
            </p:cNvPr>
            <p:cNvSpPr txBox="1"/>
            <p:nvPr userDrawn="1"/>
          </p:nvSpPr>
          <p:spPr>
            <a:xfrm>
              <a:off x="5876243" y="7541636"/>
              <a:ext cx="1282915" cy="369332"/>
            </a:xfrm>
            <a:prstGeom prst="rect">
              <a:avLst/>
            </a:prstGeom>
            <a:noFill/>
          </p:spPr>
          <p:txBody>
            <a:bodyPr wrap="none" rtlCol="0">
              <a:spAutoFit/>
            </a:bodyPr>
            <a:lstStyle/>
            <a:p>
              <a:r>
                <a:rPr lang="en-US"/>
                <a:t>Color ref - </a:t>
              </a:r>
              <a:endParaRPr lang="en-IN"/>
            </a:p>
          </p:txBody>
        </p:sp>
      </p:grpSp>
    </p:spTree>
    <p:extLst>
      <p:ext uri="{BB962C8B-B14F-4D97-AF65-F5344CB8AC3E}">
        <p14:creationId xmlns:p14="http://schemas.microsoft.com/office/powerpoint/2010/main" val="19488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pointer - style 1">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FE45EEB-DC4A-44B4-B873-A1D00A5D94FA}"/>
              </a:ext>
            </a:extLst>
          </p:cNvPr>
          <p:cNvGrpSpPr/>
          <p:nvPr userDrawn="1"/>
        </p:nvGrpSpPr>
        <p:grpSpPr>
          <a:xfrm>
            <a:off x="348913" y="4872693"/>
            <a:ext cx="11494174" cy="1249367"/>
            <a:chOff x="367169" y="316642"/>
            <a:chExt cx="11494174" cy="1249367"/>
          </a:xfrm>
        </p:grpSpPr>
        <p:sp>
          <p:nvSpPr>
            <p:cNvPr id="19" name="Freeform 87">
              <a:extLst>
                <a:ext uri="{FF2B5EF4-FFF2-40B4-BE49-F238E27FC236}">
                  <a16:creationId xmlns:a16="http://schemas.microsoft.com/office/drawing/2014/main" id="{191454D6-FEA7-45C0-98EA-02C952B72BC3}"/>
                </a:ext>
              </a:extLst>
            </p:cNvPr>
            <p:cNvSpPr>
              <a:spLocks/>
            </p:cNvSpPr>
            <p:nvPr userDrawn="1"/>
          </p:nvSpPr>
          <p:spPr bwMode="auto">
            <a:xfrm>
              <a:off x="11312068" y="316642"/>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2" name="Freeform 88">
              <a:extLst>
                <a:ext uri="{FF2B5EF4-FFF2-40B4-BE49-F238E27FC236}">
                  <a16:creationId xmlns:a16="http://schemas.microsoft.com/office/drawing/2014/main" id="{AD87F0C0-4F56-4390-AF36-BA2F220758E0}"/>
                </a:ext>
              </a:extLst>
            </p:cNvPr>
            <p:cNvSpPr>
              <a:spLocks/>
            </p:cNvSpPr>
            <p:nvPr userDrawn="1"/>
          </p:nvSpPr>
          <p:spPr bwMode="auto">
            <a:xfrm>
              <a:off x="367169" y="1231046"/>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17" name="Picture Placeholder 16"/>
          <p:cNvSpPr>
            <a:spLocks noGrp="1"/>
          </p:cNvSpPr>
          <p:nvPr>
            <p:ph type="pic" sz="quarter" idx="10"/>
          </p:nvPr>
        </p:nvSpPr>
        <p:spPr>
          <a:xfrm>
            <a:off x="0" y="740003"/>
            <a:ext cx="12192000" cy="3594932"/>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7" name="Title 1"/>
          <p:cNvSpPr>
            <a:spLocks noGrp="1"/>
          </p:cNvSpPr>
          <p:nvPr>
            <p:ph type="title"/>
          </p:nvPr>
        </p:nvSpPr>
        <p:spPr>
          <a:xfrm>
            <a:off x="604739" y="5156086"/>
            <a:ext cx="2324728" cy="775597"/>
          </a:xfrm>
        </p:spPr>
        <p:txBody>
          <a:bodyPr lIns="0" tIns="0" rIns="0" bIns="0"/>
          <a:lstStyle>
            <a:lvl1pPr>
              <a:defRPr>
                <a:solidFill>
                  <a:schemeClr val="accent4">
                    <a:lumMod val="75000"/>
                    <a:lumOff val="25000"/>
                  </a:schemeClr>
                </a:solidFill>
              </a:defRPr>
            </a:lvl1pPr>
          </a:lstStyle>
          <a:p>
            <a:r>
              <a:rPr lang="en-IN"/>
              <a:t>Headline</a:t>
            </a:r>
            <a:br>
              <a:rPr lang="en-IN"/>
            </a:br>
            <a:r>
              <a:rPr lang="en-IN"/>
              <a:t>goes here</a:t>
            </a:r>
          </a:p>
        </p:txBody>
      </p:sp>
      <p:cxnSp>
        <p:nvCxnSpPr>
          <p:cNvPr id="8" name="Прямая соединительная линия 12"/>
          <p:cNvCxnSpPr/>
          <p:nvPr userDrawn="1"/>
        </p:nvCxnSpPr>
        <p:spPr>
          <a:xfrm>
            <a:off x="2760964" y="5016548"/>
            <a:ext cx="0" cy="11288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3380014" y="5106128"/>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1" name="Text Placeholder 20"/>
          <p:cNvSpPr>
            <a:spLocks noGrp="1"/>
          </p:cNvSpPr>
          <p:nvPr userDrawn="1">
            <p:ph type="body" sz="quarter" idx="12" hasCustomPrompt="1"/>
          </p:nvPr>
        </p:nvSpPr>
        <p:spPr>
          <a:xfrm>
            <a:off x="3586163" y="5494780"/>
            <a:ext cx="3578860" cy="447675"/>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7" name="Freeform 5"/>
          <p:cNvSpPr>
            <a:spLocks/>
          </p:cNvSpPr>
          <p:nvPr userDrawn="1"/>
        </p:nvSpPr>
        <p:spPr bwMode="auto">
          <a:xfrm>
            <a:off x="7794618" y="5106128"/>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IN">
              <a:solidFill>
                <a:schemeClr val="accent4">
                  <a:lumMod val="75000"/>
                  <a:lumOff val="25000"/>
                </a:schemeClr>
              </a:solidFill>
            </a:endParaRPr>
          </a:p>
        </p:txBody>
      </p:sp>
      <p:sp>
        <p:nvSpPr>
          <p:cNvPr id="29" name="Text Placeholder 20"/>
          <p:cNvSpPr>
            <a:spLocks noGrp="1"/>
          </p:cNvSpPr>
          <p:nvPr>
            <p:ph type="body" sz="quarter" idx="14" hasCustomPrompt="1"/>
          </p:nvPr>
        </p:nvSpPr>
        <p:spPr>
          <a:xfrm>
            <a:off x="8000767" y="5494780"/>
            <a:ext cx="3578860" cy="447675"/>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8" name="Text Placeholder 2"/>
          <p:cNvSpPr>
            <a:spLocks noGrp="1"/>
          </p:cNvSpPr>
          <p:nvPr>
            <p:ph type="body" sz="quarter" idx="15" hasCustomPrompt="1"/>
          </p:nvPr>
        </p:nvSpPr>
        <p:spPr>
          <a:xfrm>
            <a:off x="3586162" y="5064630"/>
            <a:ext cx="3612740" cy="256224"/>
          </a:xfrm>
        </p:spPr>
        <p:txBody>
          <a:bodyPr wrap="square" lIns="0" tIns="0" rIns="0" bIns="0">
            <a:spAutoFit/>
          </a:bodyPr>
          <a:lstStyle>
            <a:lvl1pPr>
              <a:defRPr>
                <a:solidFill>
                  <a:schemeClr val="accent4">
                    <a:lumMod val="75000"/>
                    <a:lumOff val="25000"/>
                  </a:schemeClr>
                </a:solidFill>
              </a:defRPr>
            </a:lvl1pPr>
          </a:lstStyle>
          <a:p>
            <a:pPr lvl="0"/>
            <a:r>
              <a:rPr lang="en-US"/>
              <a:t>Subhead goes here</a:t>
            </a:r>
          </a:p>
        </p:txBody>
      </p:sp>
      <p:sp>
        <p:nvSpPr>
          <p:cNvPr id="20" name="Text Placeholder 2"/>
          <p:cNvSpPr>
            <a:spLocks noGrp="1"/>
          </p:cNvSpPr>
          <p:nvPr>
            <p:ph type="body" sz="quarter" idx="16" hasCustomPrompt="1"/>
          </p:nvPr>
        </p:nvSpPr>
        <p:spPr>
          <a:xfrm>
            <a:off x="7966887" y="5064630"/>
            <a:ext cx="3612740" cy="256224"/>
          </a:xfrm>
        </p:spPr>
        <p:txBody>
          <a:bodyPr wrap="square" lIns="0" tIns="0" rIns="0" bIns="0">
            <a:spAutoFit/>
          </a:bodyPr>
          <a:lstStyle>
            <a:lvl1pPr>
              <a:defRPr>
                <a:solidFill>
                  <a:schemeClr val="accent4">
                    <a:lumMod val="75000"/>
                    <a:lumOff val="25000"/>
                  </a:schemeClr>
                </a:solidFill>
              </a:defRPr>
            </a:lvl1pPr>
          </a:lstStyle>
          <a:p>
            <a:pPr lvl="0"/>
            <a:r>
              <a:rPr lang="en-US"/>
              <a:t>Subhead goes here</a:t>
            </a:r>
          </a:p>
        </p:txBody>
      </p:sp>
      <p:pic>
        <p:nvPicPr>
          <p:cNvPr id="28" name="Picture 27">
            <a:extLst>
              <a:ext uri="{FF2B5EF4-FFF2-40B4-BE49-F238E27FC236}">
                <a16:creationId xmlns:a16="http://schemas.microsoft.com/office/drawing/2014/main" id="{8473E880-CA67-45B5-9068-383F040965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309215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pointer - style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5AAAB1-B855-4356-A450-E3B635D3F7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22" name="Text Placeholder 20"/>
          <p:cNvSpPr>
            <a:spLocks noGrp="1"/>
          </p:cNvSpPr>
          <p:nvPr>
            <p:ph type="body" sz="quarter" idx="12" hasCustomPrompt="1"/>
          </p:nvPr>
        </p:nvSpPr>
        <p:spPr>
          <a:xfrm>
            <a:off x="594353" y="1623948"/>
            <a:ext cx="5384415" cy="189500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0" name="Picture Placeholder 19"/>
          <p:cNvSpPr>
            <a:spLocks noGrp="1"/>
          </p:cNvSpPr>
          <p:nvPr>
            <p:ph type="pic" sz="quarter" idx="10"/>
          </p:nvPr>
        </p:nvSpPr>
        <p:spPr>
          <a:xfrm>
            <a:off x="7158038" y="1052513"/>
            <a:ext cx="5033962" cy="580548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9" name="Oval 8"/>
          <p:cNvSpPr/>
          <p:nvPr userDrawn="1"/>
        </p:nvSpPr>
        <p:spPr>
          <a:xfrm>
            <a:off x="583720" y="3769304"/>
            <a:ext cx="655552" cy="655552"/>
          </a:xfrm>
          <a:prstGeom prst="ellipse">
            <a:avLst/>
          </a:prstGeom>
          <a:solidFill>
            <a:schemeClr val="accent2">
              <a:alpha val="89804"/>
            </a:schemeClr>
          </a:solidFill>
          <a:ln>
            <a:noFill/>
          </a:ln>
          <a:effectLst>
            <a:outerShdw blurRad="292100" dist="88900" dir="5400000" sx="102000" sy="102000" algn="t" rotWithShape="0">
              <a:schemeClr val="tx2">
                <a:lumMod val="5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rPr>
              <a:t>1</a:t>
            </a:r>
          </a:p>
        </p:txBody>
      </p:sp>
      <p:sp>
        <p:nvSpPr>
          <p:cNvPr id="13" name="Oval 12"/>
          <p:cNvSpPr/>
          <p:nvPr userDrawn="1"/>
        </p:nvSpPr>
        <p:spPr>
          <a:xfrm>
            <a:off x="583720" y="5083097"/>
            <a:ext cx="655552" cy="655552"/>
          </a:xfrm>
          <a:prstGeom prst="ellipse">
            <a:avLst/>
          </a:prstGeom>
          <a:solidFill>
            <a:schemeClr val="accent3">
              <a:alpha val="89804"/>
            </a:schemeClr>
          </a:solidFill>
          <a:ln>
            <a:noFill/>
          </a:ln>
          <a:effectLst>
            <a:outerShdw blurRad="292100" dist="88900" dir="5400000" sx="102000" sy="102000" algn="t" rotWithShape="0">
              <a:schemeClr val="tx2">
                <a:lumMod val="5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panose="020B0502040204020203" pitchFamily="34" charset="0"/>
              </a:rPr>
              <a:t>2</a:t>
            </a:r>
          </a:p>
        </p:txBody>
      </p:sp>
      <p:sp>
        <p:nvSpPr>
          <p:cNvPr id="30" name="Text Placeholder 20"/>
          <p:cNvSpPr>
            <a:spLocks noGrp="1"/>
          </p:cNvSpPr>
          <p:nvPr>
            <p:ph type="body" sz="quarter" idx="13" hasCustomPrompt="1"/>
          </p:nvPr>
        </p:nvSpPr>
        <p:spPr>
          <a:xfrm>
            <a:off x="1440245" y="3767872"/>
            <a:ext cx="5391629" cy="159274"/>
          </a:xfrm>
        </p:spPr>
        <p:txBody>
          <a:bodyPr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
        <p:nvSpPr>
          <p:cNvPr id="32" name="Text Placeholder 20"/>
          <p:cNvSpPr>
            <a:spLocks noGrp="1"/>
          </p:cNvSpPr>
          <p:nvPr>
            <p:ph type="body" sz="quarter" idx="14" hasCustomPrompt="1"/>
          </p:nvPr>
        </p:nvSpPr>
        <p:spPr>
          <a:xfrm>
            <a:off x="1440245" y="3994983"/>
            <a:ext cx="5384415" cy="616206"/>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5" name="Text Placeholder 20"/>
          <p:cNvSpPr>
            <a:spLocks noGrp="1"/>
          </p:cNvSpPr>
          <p:nvPr>
            <p:ph type="body" sz="quarter" idx="15" hasCustomPrompt="1"/>
          </p:nvPr>
        </p:nvSpPr>
        <p:spPr>
          <a:xfrm>
            <a:off x="1440245" y="5087220"/>
            <a:ext cx="5391629" cy="159274"/>
          </a:xfrm>
        </p:spPr>
        <p:txBody>
          <a:bodyPr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
        <p:nvSpPr>
          <p:cNvPr id="36" name="Text Placeholder 20"/>
          <p:cNvSpPr>
            <a:spLocks noGrp="1"/>
          </p:cNvSpPr>
          <p:nvPr>
            <p:ph type="body" sz="quarter" idx="16" hasCustomPrompt="1"/>
          </p:nvPr>
        </p:nvSpPr>
        <p:spPr>
          <a:xfrm>
            <a:off x="1440245" y="5314331"/>
            <a:ext cx="5384415" cy="616206"/>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4" name="Text Placeholder 2"/>
          <p:cNvSpPr>
            <a:spLocks noGrp="1"/>
          </p:cNvSpPr>
          <p:nvPr>
            <p:ph type="body" sz="quarter" idx="17" hasCustomPrompt="1"/>
          </p:nvPr>
        </p:nvSpPr>
        <p:spPr>
          <a:xfrm>
            <a:off x="594354" y="1193799"/>
            <a:ext cx="2743200" cy="256224"/>
          </a:xfrm>
        </p:spPr>
        <p:txBody>
          <a:bodyPr lIns="0" tIns="0" rIns="0" bIns="0">
            <a:spAutoFit/>
          </a:bodyPr>
          <a:lstStyle>
            <a:lvl1pPr>
              <a:defRPr>
                <a:solidFill>
                  <a:schemeClr val="accent4">
                    <a:lumMod val="75000"/>
                    <a:lumOff val="25000"/>
                  </a:schemeClr>
                </a:solidFill>
              </a:defRPr>
            </a:lvl1pPr>
          </a:lstStyle>
          <a:p>
            <a:pPr lvl="0"/>
            <a:r>
              <a:rPr lang="en-US"/>
              <a:t>Subhead goes here</a:t>
            </a:r>
          </a:p>
        </p:txBody>
      </p:sp>
      <p:grpSp>
        <p:nvGrpSpPr>
          <p:cNvPr id="27" name="Group 26">
            <a:extLst>
              <a:ext uri="{FF2B5EF4-FFF2-40B4-BE49-F238E27FC236}">
                <a16:creationId xmlns:a16="http://schemas.microsoft.com/office/drawing/2014/main" id="{53FB89EA-2454-4F86-B04C-A477232B2B49}"/>
              </a:ext>
            </a:extLst>
          </p:cNvPr>
          <p:cNvGrpSpPr/>
          <p:nvPr userDrawn="1"/>
        </p:nvGrpSpPr>
        <p:grpSpPr>
          <a:xfrm>
            <a:off x="348913" y="208968"/>
            <a:ext cx="11494174" cy="825246"/>
            <a:chOff x="367169" y="208968"/>
            <a:chExt cx="11494174" cy="825246"/>
          </a:xfrm>
        </p:grpSpPr>
        <p:sp>
          <p:nvSpPr>
            <p:cNvPr id="28" name="Freeform 87">
              <a:extLst>
                <a:ext uri="{FF2B5EF4-FFF2-40B4-BE49-F238E27FC236}">
                  <a16:creationId xmlns:a16="http://schemas.microsoft.com/office/drawing/2014/main" id="{9CBB26A0-35AA-4D51-881B-D945F795F9BC}"/>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9" name="Freeform 88">
              <a:extLst>
                <a:ext uri="{FF2B5EF4-FFF2-40B4-BE49-F238E27FC236}">
                  <a16:creationId xmlns:a16="http://schemas.microsoft.com/office/drawing/2014/main" id="{B02C5CD0-4162-4334-ACC5-926BBA95716B}"/>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1" name="Title 1">
            <a:extLst>
              <a:ext uri="{FF2B5EF4-FFF2-40B4-BE49-F238E27FC236}">
                <a16:creationId xmlns:a16="http://schemas.microsoft.com/office/drawing/2014/main" id="{56D055C5-C9E1-430F-B84C-041DE3612885}"/>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1360763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er - style 1">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0D9017D-1B27-4649-9AB6-F65F976138D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28" name="Title 1"/>
          <p:cNvSpPr>
            <a:spLocks noGrp="1"/>
          </p:cNvSpPr>
          <p:nvPr>
            <p:ph type="title"/>
          </p:nvPr>
        </p:nvSpPr>
        <p:spPr>
          <a:xfrm>
            <a:off x="558094" y="2073457"/>
            <a:ext cx="10982522" cy="387798"/>
          </a:xfrm>
        </p:spPr>
        <p:txBody>
          <a:bodyPr lIns="0" tIns="0" rIns="0" bIns="0"/>
          <a:lstStyle>
            <a:lvl1pPr>
              <a:defRPr>
                <a:solidFill>
                  <a:schemeClr val="accent4">
                    <a:lumMod val="75000"/>
                    <a:lumOff val="25000"/>
                  </a:schemeClr>
                </a:solidFill>
              </a:defRPr>
            </a:lvl1pPr>
          </a:lstStyle>
          <a:p>
            <a:r>
              <a:rPr lang="en-US"/>
              <a:t>Headline goes here</a:t>
            </a:r>
            <a:endParaRPr lang="en-IN"/>
          </a:p>
        </p:txBody>
      </p:sp>
      <p:sp>
        <p:nvSpPr>
          <p:cNvPr id="70" name="Picture Placeholder 69"/>
          <p:cNvSpPr>
            <a:spLocks noGrp="1"/>
          </p:cNvSpPr>
          <p:nvPr>
            <p:ph type="pic" sz="quarter" idx="10"/>
          </p:nvPr>
        </p:nvSpPr>
        <p:spPr>
          <a:xfrm>
            <a:off x="7299325" y="0"/>
            <a:ext cx="4892675" cy="6858000"/>
          </a:xfrm>
          <a:custGeom>
            <a:avLst/>
            <a:gdLst>
              <a:gd name="connsiteX0" fmla="*/ 0 w 4892675"/>
              <a:gd name="connsiteY0" fmla="*/ 0 h 6858000"/>
              <a:gd name="connsiteX1" fmla="*/ 4892675 w 4892675"/>
              <a:gd name="connsiteY1" fmla="*/ 0 h 6858000"/>
              <a:gd name="connsiteX2" fmla="*/ 4892675 w 4892675"/>
              <a:gd name="connsiteY2" fmla="*/ 6858000 h 6858000"/>
              <a:gd name="connsiteX3" fmla="*/ 0 w 4892675"/>
              <a:gd name="connsiteY3" fmla="*/ 6858000 h 6858000"/>
              <a:gd name="connsiteX4" fmla="*/ 0 w 4892675"/>
              <a:gd name="connsiteY4" fmla="*/ 6181311 h 6858000"/>
              <a:gd name="connsiteX5" fmla="*/ 1228387 w 4892675"/>
              <a:gd name="connsiteY5" fmla="*/ 6181311 h 6858000"/>
              <a:gd name="connsiteX6" fmla="*/ 1228387 w 4892675"/>
              <a:gd name="connsiteY6" fmla="*/ 4587065 h 6858000"/>
              <a:gd name="connsiteX7" fmla="*/ 0 w 4892675"/>
              <a:gd name="connsiteY7" fmla="*/ 4587065 h 6858000"/>
              <a:gd name="connsiteX8" fmla="*/ 0 w 4892675"/>
              <a:gd name="connsiteY8" fmla="*/ 4217599 h 6858000"/>
              <a:gd name="connsiteX9" fmla="*/ 1228387 w 4892675"/>
              <a:gd name="connsiteY9" fmla="*/ 4217599 h 6858000"/>
              <a:gd name="connsiteX10" fmla="*/ 1228387 w 4892675"/>
              <a:gd name="connsiteY10" fmla="*/ 2623353 h 6858000"/>
              <a:gd name="connsiteX11" fmla="*/ 0 w 4892675"/>
              <a:gd name="connsiteY11" fmla="*/ 2623353 h 6858000"/>
              <a:gd name="connsiteX12" fmla="*/ 0 w 4892675"/>
              <a:gd name="connsiteY12" fmla="*/ 2253887 h 6858000"/>
              <a:gd name="connsiteX13" fmla="*/ 1228387 w 4892675"/>
              <a:gd name="connsiteY13" fmla="*/ 2253887 h 6858000"/>
              <a:gd name="connsiteX14" fmla="*/ 1228387 w 4892675"/>
              <a:gd name="connsiteY14" fmla="*/ 659641 h 6858000"/>
              <a:gd name="connsiteX15" fmla="*/ 0 w 4892675"/>
              <a:gd name="connsiteY15" fmla="*/ 6596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2675" h="6858000">
                <a:moveTo>
                  <a:pt x="0" y="0"/>
                </a:moveTo>
                <a:lnTo>
                  <a:pt x="4892675" y="0"/>
                </a:lnTo>
                <a:lnTo>
                  <a:pt x="4892675" y="6858000"/>
                </a:lnTo>
                <a:lnTo>
                  <a:pt x="0" y="6858000"/>
                </a:lnTo>
                <a:lnTo>
                  <a:pt x="0" y="6181311"/>
                </a:lnTo>
                <a:lnTo>
                  <a:pt x="1228387" y="6181311"/>
                </a:lnTo>
                <a:lnTo>
                  <a:pt x="1228387" y="4587065"/>
                </a:lnTo>
                <a:lnTo>
                  <a:pt x="0" y="4587065"/>
                </a:lnTo>
                <a:lnTo>
                  <a:pt x="0" y="4217599"/>
                </a:lnTo>
                <a:lnTo>
                  <a:pt x="1228387" y="4217599"/>
                </a:lnTo>
                <a:lnTo>
                  <a:pt x="1228387" y="2623353"/>
                </a:lnTo>
                <a:lnTo>
                  <a:pt x="0" y="2623353"/>
                </a:lnTo>
                <a:lnTo>
                  <a:pt x="0" y="2253887"/>
                </a:lnTo>
                <a:lnTo>
                  <a:pt x="1228387" y="2253887"/>
                </a:lnTo>
                <a:lnTo>
                  <a:pt x="1228387" y="659641"/>
                </a:lnTo>
                <a:lnTo>
                  <a:pt x="0" y="659641"/>
                </a:lnTo>
                <a:close/>
              </a:path>
            </a:pathLst>
          </a:custGeom>
          <a:solidFill>
            <a:schemeClr val="bg1">
              <a:lumMod val="85000"/>
            </a:schemeClr>
          </a:solidFill>
        </p:spPr>
        <p:txBody>
          <a:bodyPr wrap="square">
            <a:noAutofit/>
          </a:bodyPr>
          <a:lstStyle>
            <a:lvl1pPr>
              <a:defRPr>
                <a:solidFill>
                  <a:schemeClr val="accent4">
                    <a:lumMod val="75000"/>
                    <a:lumOff val="25000"/>
                  </a:schemeClr>
                </a:solidFill>
              </a:defRPr>
            </a:lvl1pPr>
          </a:lstStyle>
          <a:p>
            <a:endParaRPr lang="en-IN"/>
          </a:p>
        </p:txBody>
      </p:sp>
      <p:sp>
        <p:nvSpPr>
          <p:cNvPr id="52" name="Rectangle 51">
            <a:extLst>
              <a:ext uri="{FF2B5EF4-FFF2-40B4-BE49-F238E27FC236}">
                <a16:creationId xmlns:a16="http://schemas.microsoft.com/office/drawing/2014/main" id="{6D57C495-16E8-470F-B14A-22DA63AE23A2}"/>
              </a:ext>
            </a:extLst>
          </p:cNvPr>
          <p:cNvSpPr/>
          <p:nvPr userDrawn="1"/>
        </p:nvSpPr>
        <p:spPr>
          <a:xfrm>
            <a:off x="4961339" y="4587065"/>
            <a:ext cx="3566373" cy="1594246"/>
          </a:xfrm>
          <a:prstGeom prst="rect">
            <a:avLst/>
          </a:prstGeom>
          <a:solidFill>
            <a:schemeClr val="bg1"/>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74"/>
            <a:endParaRPr lang="en-US" sz="1799">
              <a:solidFill>
                <a:schemeClr val="accent4">
                  <a:lumMod val="75000"/>
                  <a:lumOff val="25000"/>
                </a:schemeClr>
              </a:solidFill>
              <a:latin typeface="Roboto"/>
            </a:endParaRPr>
          </a:p>
        </p:txBody>
      </p:sp>
      <p:sp>
        <p:nvSpPr>
          <p:cNvPr id="54" name="Freeform 5"/>
          <p:cNvSpPr>
            <a:spLocks/>
          </p:cNvSpPr>
          <p:nvPr userDrawn="1"/>
        </p:nvSpPr>
        <p:spPr bwMode="auto">
          <a:xfrm>
            <a:off x="8318690" y="4658380"/>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lvl="0"/>
            <a:endParaRPr lang="en-IN">
              <a:solidFill>
                <a:schemeClr val="accent4">
                  <a:lumMod val="75000"/>
                  <a:lumOff val="25000"/>
                </a:schemeClr>
              </a:solidFill>
            </a:endParaRPr>
          </a:p>
        </p:txBody>
      </p:sp>
      <p:sp>
        <p:nvSpPr>
          <p:cNvPr id="55" name="Picture Placeholder 32"/>
          <p:cNvSpPr>
            <a:spLocks noGrp="1"/>
          </p:cNvSpPr>
          <p:nvPr userDrawn="1">
            <p:ph type="pic" sz="quarter" idx="17" hasCustomPrompt="1"/>
          </p:nvPr>
        </p:nvSpPr>
        <p:spPr>
          <a:xfrm>
            <a:off x="5200650" y="5022799"/>
            <a:ext cx="478640" cy="503238"/>
          </a:xfrm>
        </p:spPr>
        <p:txBody>
          <a:bodyPr/>
          <a:lstStyle>
            <a:lvl1pPr>
              <a:defRPr sz="700">
                <a:solidFill>
                  <a:schemeClr val="accent4">
                    <a:lumMod val="75000"/>
                    <a:lumOff val="25000"/>
                  </a:schemeClr>
                </a:solidFill>
              </a:defRPr>
            </a:lvl1pPr>
          </a:lstStyle>
          <a:p>
            <a:r>
              <a:rPr lang="en-US"/>
              <a:t>icon</a:t>
            </a:r>
            <a:endParaRPr lang="en-IN"/>
          </a:p>
        </p:txBody>
      </p:sp>
      <p:sp>
        <p:nvSpPr>
          <p:cNvPr id="56" name="Text Placeholder 20"/>
          <p:cNvSpPr>
            <a:spLocks noGrp="1"/>
          </p:cNvSpPr>
          <p:nvPr userDrawn="1">
            <p:ph type="body" sz="quarter" idx="18" hasCustomPrompt="1"/>
          </p:nvPr>
        </p:nvSpPr>
        <p:spPr>
          <a:xfrm>
            <a:off x="5852871" y="5250127"/>
            <a:ext cx="2219332" cy="57685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7" name="Rectangle 46">
            <a:extLst>
              <a:ext uri="{FF2B5EF4-FFF2-40B4-BE49-F238E27FC236}">
                <a16:creationId xmlns:a16="http://schemas.microsoft.com/office/drawing/2014/main" id="{6D57C495-16E8-470F-B14A-22DA63AE23A2}"/>
              </a:ext>
            </a:extLst>
          </p:cNvPr>
          <p:cNvSpPr/>
          <p:nvPr userDrawn="1"/>
        </p:nvSpPr>
        <p:spPr>
          <a:xfrm>
            <a:off x="4961339" y="2623353"/>
            <a:ext cx="3566373" cy="1594246"/>
          </a:xfrm>
          <a:prstGeom prst="rect">
            <a:avLst/>
          </a:prstGeom>
          <a:solidFill>
            <a:schemeClr val="bg1"/>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74"/>
            <a:endParaRPr lang="en-US" sz="1799">
              <a:solidFill>
                <a:schemeClr val="accent4">
                  <a:lumMod val="75000"/>
                  <a:lumOff val="25000"/>
                </a:schemeClr>
              </a:solidFill>
              <a:latin typeface="Roboto"/>
            </a:endParaRPr>
          </a:p>
        </p:txBody>
      </p:sp>
      <p:sp>
        <p:nvSpPr>
          <p:cNvPr id="49" name="Freeform 5"/>
          <p:cNvSpPr>
            <a:spLocks/>
          </p:cNvSpPr>
          <p:nvPr userDrawn="1"/>
        </p:nvSpPr>
        <p:spPr bwMode="auto">
          <a:xfrm>
            <a:off x="8318690" y="2694668"/>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IN">
              <a:solidFill>
                <a:schemeClr val="accent4">
                  <a:lumMod val="75000"/>
                  <a:lumOff val="25000"/>
                </a:schemeClr>
              </a:solidFill>
            </a:endParaRPr>
          </a:p>
        </p:txBody>
      </p:sp>
      <p:sp>
        <p:nvSpPr>
          <p:cNvPr id="51" name="Text Placeholder 20"/>
          <p:cNvSpPr>
            <a:spLocks noGrp="1"/>
          </p:cNvSpPr>
          <p:nvPr>
            <p:ph type="body" sz="quarter" idx="16" hasCustomPrompt="1"/>
          </p:nvPr>
        </p:nvSpPr>
        <p:spPr>
          <a:xfrm>
            <a:off x="5852871" y="3286415"/>
            <a:ext cx="2219332" cy="57685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50" name="Picture Placeholder 32"/>
          <p:cNvSpPr>
            <a:spLocks noGrp="1"/>
          </p:cNvSpPr>
          <p:nvPr>
            <p:ph type="pic" sz="quarter" idx="15" hasCustomPrompt="1"/>
          </p:nvPr>
        </p:nvSpPr>
        <p:spPr>
          <a:xfrm>
            <a:off x="5200650" y="3059087"/>
            <a:ext cx="478640" cy="503238"/>
          </a:xfrm>
        </p:spPr>
        <p:txBody>
          <a:bodyPr/>
          <a:lstStyle>
            <a:lvl1pPr>
              <a:defRPr sz="700">
                <a:solidFill>
                  <a:schemeClr val="accent4">
                    <a:lumMod val="75000"/>
                    <a:lumOff val="25000"/>
                  </a:schemeClr>
                </a:solidFill>
              </a:defRPr>
            </a:lvl1pPr>
          </a:lstStyle>
          <a:p>
            <a:r>
              <a:rPr lang="en-US"/>
              <a:t>icon</a:t>
            </a:r>
            <a:endParaRPr lang="en-IN"/>
          </a:p>
        </p:txBody>
      </p:sp>
      <p:sp>
        <p:nvSpPr>
          <p:cNvPr id="10" name="Rectangle 9">
            <a:extLst>
              <a:ext uri="{FF2B5EF4-FFF2-40B4-BE49-F238E27FC236}">
                <a16:creationId xmlns:a16="http://schemas.microsoft.com/office/drawing/2014/main" id="{6D57C495-16E8-470F-B14A-22DA63AE23A2}"/>
              </a:ext>
            </a:extLst>
          </p:cNvPr>
          <p:cNvSpPr/>
          <p:nvPr userDrawn="1"/>
        </p:nvSpPr>
        <p:spPr>
          <a:xfrm>
            <a:off x="4961339" y="659641"/>
            <a:ext cx="3566373" cy="1594246"/>
          </a:xfrm>
          <a:prstGeom prst="rect">
            <a:avLst/>
          </a:prstGeom>
          <a:solidFill>
            <a:schemeClr val="bg1"/>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74"/>
            <a:endParaRPr lang="en-US" sz="1799">
              <a:solidFill>
                <a:schemeClr val="accent4">
                  <a:lumMod val="75000"/>
                  <a:lumOff val="25000"/>
                </a:schemeClr>
              </a:solidFill>
              <a:latin typeface="Roboto"/>
            </a:endParaRPr>
          </a:p>
        </p:txBody>
      </p:sp>
      <p:sp>
        <p:nvSpPr>
          <p:cNvPr id="13" name="Freeform 5"/>
          <p:cNvSpPr>
            <a:spLocks/>
          </p:cNvSpPr>
          <p:nvPr/>
        </p:nvSpPr>
        <p:spPr bwMode="auto">
          <a:xfrm>
            <a:off x="8318690" y="730956"/>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3" name="Picture Placeholder 32"/>
          <p:cNvSpPr>
            <a:spLocks noGrp="1"/>
          </p:cNvSpPr>
          <p:nvPr>
            <p:ph type="pic" sz="quarter" idx="11" hasCustomPrompt="1"/>
          </p:nvPr>
        </p:nvSpPr>
        <p:spPr>
          <a:xfrm>
            <a:off x="5200650" y="1095375"/>
            <a:ext cx="478640" cy="503238"/>
          </a:xfrm>
        </p:spPr>
        <p:txBody>
          <a:bodyPr/>
          <a:lstStyle>
            <a:lvl1pPr>
              <a:defRPr sz="700">
                <a:solidFill>
                  <a:schemeClr val="accent4">
                    <a:lumMod val="75000"/>
                    <a:lumOff val="25000"/>
                  </a:schemeClr>
                </a:solidFill>
              </a:defRPr>
            </a:lvl1pPr>
          </a:lstStyle>
          <a:p>
            <a:r>
              <a:rPr lang="en-US"/>
              <a:t>icon</a:t>
            </a:r>
            <a:endParaRPr lang="en-IN"/>
          </a:p>
        </p:txBody>
      </p:sp>
      <p:sp>
        <p:nvSpPr>
          <p:cNvPr id="34" name="Text Placeholder 20"/>
          <p:cNvSpPr>
            <a:spLocks noGrp="1"/>
          </p:cNvSpPr>
          <p:nvPr userDrawn="1">
            <p:ph type="body" sz="quarter" idx="12" hasCustomPrompt="1"/>
          </p:nvPr>
        </p:nvSpPr>
        <p:spPr>
          <a:xfrm>
            <a:off x="587375" y="2749277"/>
            <a:ext cx="4059289" cy="2289779"/>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6" name="Text Placeholder 20"/>
          <p:cNvSpPr>
            <a:spLocks noGrp="1"/>
          </p:cNvSpPr>
          <p:nvPr userDrawn="1">
            <p:ph type="body" sz="quarter" idx="14" hasCustomPrompt="1"/>
          </p:nvPr>
        </p:nvSpPr>
        <p:spPr>
          <a:xfrm>
            <a:off x="5852871" y="1322703"/>
            <a:ext cx="2219332" cy="57685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0" name="Text Placeholder 20"/>
          <p:cNvSpPr>
            <a:spLocks noGrp="1"/>
          </p:cNvSpPr>
          <p:nvPr>
            <p:ph type="body" sz="quarter" idx="13" hasCustomPrompt="1"/>
          </p:nvPr>
        </p:nvSpPr>
        <p:spPr>
          <a:xfrm>
            <a:off x="5852871" y="1082698"/>
            <a:ext cx="1282402" cy="159274"/>
          </a:xfrm>
        </p:spPr>
        <p:txBody>
          <a:bodyPr wrap="none"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
        <p:nvSpPr>
          <p:cNvPr id="21" name="Text Placeholder 20"/>
          <p:cNvSpPr>
            <a:spLocks noGrp="1"/>
          </p:cNvSpPr>
          <p:nvPr>
            <p:ph type="body" sz="quarter" idx="22" hasCustomPrompt="1"/>
          </p:nvPr>
        </p:nvSpPr>
        <p:spPr>
          <a:xfrm>
            <a:off x="5852871" y="3035180"/>
            <a:ext cx="1282402" cy="159274"/>
          </a:xfrm>
        </p:spPr>
        <p:txBody>
          <a:bodyPr wrap="none"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
        <p:nvSpPr>
          <p:cNvPr id="22" name="Text Placeholder 20"/>
          <p:cNvSpPr>
            <a:spLocks noGrp="1"/>
          </p:cNvSpPr>
          <p:nvPr>
            <p:ph type="body" sz="quarter" idx="23" hasCustomPrompt="1"/>
          </p:nvPr>
        </p:nvSpPr>
        <p:spPr>
          <a:xfrm>
            <a:off x="5852871" y="4990368"/>
            <a:ext cx="1282402" cy="159274"/>
          </a:xfrm>
        </p:spPr>
        <p:txBody>
          <a:bodyPr wrap="none" lIns="0" tIns="0" rIns="0" bIns="0">
            <a:spAutoFit/>
          </a:bodyPr>
          <a:lstStyle>
            <a:lvl1pPr marL="0" indent="-228600" algn="l" defTabSz="914400" rtl="0" eaLnBrk="1" latinLnBrk="0" hangingPunct="1">
              <a:lnSpc>
                <a:spcPct val="90000"/>
              </a:lnSpc>
              <a:spcBef>
                <a:spcPts val="1000"/>
              </a:spcBef>
              <a:buFont typeface="Arial" panose="020B0604020202020204" pitchFamily="34" charset="0"/>
              <a:buNone/>
              <a:defRPr lang="en-IN" sz="1150" kern="1200" baseline="0" dirty="0">
                <a:solidFill>
                  <a:schemeClr val="accent4">
                    <a:lumMod val="75000"/>
                    <a:lumOff val="25000"/>
                  </a:schemeClr>
                </a:solidFill>
                <a:latin typeface="Segoe UI Semibold" panose="020B07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Subhead goes here</a:t>
            </a:r>
            <a:endParaRPr lang="en-IN"/>
          </a:p>
        </p:txBody>
      </p:sp>
    </p:spTree>
    <p:extLst>
      <p:ext uri="{BB962C8B-B14F-4D97-AF65-F5344CB8AC3E}">
        <p14:creationId xmlns:p14="http://schemas.microsoft.com/office/powerpoint/2010/main" val="330242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ointer - style 2">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0" y="1494718"/>
            <a:ext cx="5486400" cy="4514371"/>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9" name="AutoShape 11"/>
          <p:cNvSpPr>
            <a:spLocks noChangeAspect="1" noChangeArrowheads="1" noTextEdit="1"/>
          </p:cNvSpPr>
          <p:nvPr userDrawn="1"/>
        </p:nvSpPr>
        <p:spPr bwMode="auto">
          <a:xfrm>
            <a:off x="8401050" y="5017358"/>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2" name="Freeform 5"/>
          <p:cNvSpPr>
            <a:spLocks/>
          </p:cNvSpPr>
          <p:nvPr/>
        </p:nvSpPr>
        <p:spPr bwMode="auto">
          <a:xfrm>
            <a:off x="5891259" y="1519132"/>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4" name="Freeform 5"/>
          <p:cNvSpPr>
            <a:spLocks/>
          </p:cNvSpPr>
          <p:nvPr/>
        </p:nvSpPr>
        <p:spPr bwMode="auto">
          <a:xfrm>
            <a:off x="5891259" y="3107670"/>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7" name="Freeform 5"/>
          <p:cNvSpPr>
            <a:spLocks/>
          </p:cNvSpPr>
          <p:nvPr/>
        </p:nvSpPr>
        <p:spPr bwMode="auto">
          <a:xfrm>
            <a:off x="5891259" y="4696209"/>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rgbClr val="FFA600"/>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2" name="Text Placeholder 18"/>
          <p:cNvSpPr>
            <a:spLocks noGrp="1"/>
          </p:cNvSpPr>
          <p:nvPr>
            <p:ph type="body" sz="quarter" idx="11" hasCustomPrompt="1"/>
          </p:nvPr>
        </p:nvSpPr>
        <p:spPr>
          <a:xfrm>
            <a:off x="6123209" y="1494718"/>
            <a:ext cx="3578225" cy="261938"/>
          </a:xfrm>
        </p:spPr>
        <p:txBody>
          <a:bodyPr lIns="0" tIns="0" rIns="0" b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accent4">
                    <a:lumMod val="75000"/>
                    <a:lumOff val="25000"/>
                  </a:schemeClr>
                </a:solidFill>
                <a:latin typeface="Segoe UI Semibold" panose="020B0702040204020203" pitchFamily="34" charset="0"/>
              </a:defRPr>
            </a:lvl1pPr>
          </a:lstStyle>
          <a:p>
            <a:pPr lvl="0"/>
            <a:r>
              <a:rPr lang="en-US"/>
              <a:t>Subhead goes here</a:t>
            </a:r>
          </a:p>
          <a:p>
            <a:endParaRPr lang="en-IN" sz="1850">
              <a:solidFill>
                <a:srgbClr val="1D1D1B"/>
              </a:solidFill>
              <a:latin typeface="Graphik Medium" panose="020B0603030202060203" pitchFamily="34" charset="0"/>
            </a:endParaRPr>
          </a:p>
        </p:txBody>
      </p:sp>
      <p:sp>
        <p:nvSpPr>
          <p:cNvPr id="23" name="Text Placeholder 20"/>
          <p:cNvSpPr>
            <a:spLocks noGrp="1"/>
          </p:cNvSpPr>
          <p:nvPr>
            <p:ph type="body" sz="quarter" idx="12" hasCustomPrompt="1"/>
          </p:nvPr>
        </p:nvSpPr>
        <p:spPr>
          <a:xfrm>
            <a:off x="6123209" y="1871824"/>
            <a:ext cx="5443032" cy="64500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8" name="Text Placeholder 18"/>
          <p:cNvSpPr>
            <a:spLocks noGrp="1"/>
          </p:cNvSpPr>
          <p:nvPr>
            <p:ph type="body" sz="quarter" idx="13" hasCustomPrompt="1"/>
          </p:nvPr>
        </p:nvSpPr>
        <p:spPr>
          <a:xfrm>
            <a:off x="6123209" y="3087075"/>
            <a:ext cx="357822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9" name="Text Placeholder 20"/>
          <p:cNvSpPr>
            <a:spLocks noGrp="1"/>
          </p:cNvSpPr>
          <p:nvPr>
            <p:ph type="body" sz="quarter" idx="14" hasCustomPrompt="1"/>
          </p:nvPr>
        </p:nvSpPr>
        <p:spPr>
          <a:xfrm>
            <a:off x="6123209" y="3464181"/>
            <a:ext cx="5443032" cy="64500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0" name="Freeform 5"/>
          <p:cNvSpPr>
            <a:spLocks/>
          </p:cNvSpPr>
          <p:nvPr userDrawn="1"/>
        </p:nvSpPr>
        <p:spPr bwMode="auto">
          <a:xfrm>
            <a:off x="5891259" y="4697404"/>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rgbClr val="1D1D1B"/>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1" name="Text Placeholder 18"/>
          <p:cNvSpPr>
            <a:spLocks noGrp="1"/>
          </p:cNvSpPr>
          <p:nvPr>
            <p:ph type="body" sz="quarter" idx="15" hasCustomPrompt="1"/>
          </p:nvPr>
        </p:nvSpPr>
        <p:spPr>
          <a:xfrm>
            <a:off x="6123209" y="4672990"/>
            <a:ext cx="357822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32" name="Text Placeholder 20"/>
          <p:cNvSpPr>
            <a:spLocks noGrp="1"/>
          </p:cNvSpPr>
          <p:nvPr>
            <p:ph type="body" sz="quarter" idx="16" hasCustomPrompt="1"/>
          </p:nvPr>
        </p:nvSpPr>
        <p:spPr>
          <a:xfrm>
            <a:off x="6123209" y="5050096"/>
            <a:ext cx="5443032" cy="64500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pic>
        <p:nvPicPr>
          <p:cNvPr id="35" name="Picture 34">
            <a:extLst>
              <a:ext uri="{FF2B5EF4-FFF2-40B4-BE49-F238E27FC236}">
                <a16:creationId xmlns:a16="http://schemas.microsoft.com/office/drawing/2014/main" id="{6B1BA97D-94BD-4317-ACFA-85E587AFEC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6" name="Group 35">
            <a:extLst>
              <a:ext uri="{FF2B5EF4-FFF2-40B4-BE49-F238E27FC236}">
                <a16:creationId xmlns:a16="http://schemas.microsoft.com/office/drawing/2014/main" id="{AB117BBA-089E-4144-AC26-5B7322834BF4}"/>
              </a:ext>
            </a:extLst>
          </p:cNvPr>
          <p:cNvGrpSpPr/>
          <p:nvPr userDrawn="1"/>
        </p:nvGrpSpPr>
        <p:grpSpPr>
          <a:xfrm>
            <a:off x="348913" y="208968"/>
            <a:ext cx="11494174" cy="825246"/>
            <a:chOff x="367169" y="208968"/>
            <a:chExt cx="11494174" cy="825246"/>
          </a:xfrm>
        </p:grpSpPr>
        <p:sp>
          <p:nvSpPr>
            <p:cNvPr id="37" name="Freeform 87">
              <a:extLst>
                <a:ext uri="{FF2B5EF4-FFF2-40B4-BE49-F238E27FC236}">
                  <a16:creationId xmlns:a16="http://schemas.microsoft.com/office/drawing/2014/main" id="{B0143C9C-512F-4A89-A7D8-0B20EFC02F28}"/>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8" name="Freeform 88">
              <a:extLst>
                <a:ext uri="{FF2B5EF4-FFF2-40B4-BE49-F238E27FC236}">
                  <a16:creationId xmlns:a16="http://schemas.microsoft.com/office/drawing/2014/main" id="{54CAB7D9-E4FC-46D9-B639-E16315D7FA2A}"/>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9" name="Title 1">
            <a:extLst>
              <a:ext uri="{FF2B5EF4-FFF2-40B4-BE49-F238E27FC236}">
                <a16:creationId xmlns:a16="http://schemas.microsoft.com/office/drawing/2014/main" id="{7A0033CD-0E5C-47A8-95C8-C303E977ACB9}"/>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605160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pointer - style 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B0CF595-B1A8-41B5-B398-5F5C2B5E0F89}"/>
              </a:ext>
            </a:extLst>
          </p:cNvPr>
          <p:cNvGrpSpPr/>
          <p:nvPr userDrawn="1"/>
        </p:nvGrpSpPr>
        <p:grpSpPr>
          <a:xfrm>
            <a:off x="348913" y="229124"/>
            <a:ext cx="11494174" cy="1336885"/>
            <a:chOff x="367169" y="229124"/>
            <a:chExt cx="11494174" cy="1336885"/>
          </a:xfrm>
        </p:grpSpPr>
        <p:sp>
          <p:nvSpPr>
            <p:cNvPr id="19" name="Freeform 87">
              <a:extLst>
                <a:ext uri="{FF2B5EF4-FFF2-40B4-BE49-F238E27FC236}">
                  <a16:creationId xmlns:a16="http://schemas.microsoft.com/office/drawing/2014/main" id="{4F90CE05-CA75-4080-9DCF-12B7D964E0C0}"/>
                </a:ext>
              </a:extLst>
            </p:cNvPr>
            <p:cNvSpPr>
              <a:spLocks/>
            </p:cNvSpPr>
            <p:nvPr userDrawn="1"/>
          </p:nvSpPr>
          <p:spPr bwMode="auto">
            <a:xfrm>
              <a:off x="11312068" y="229124"/>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1" name="Freeform 88">
              <a:extLst>
                <a:ext uri="{FF2B5EF4-FFF2-40B4-BE49-F238E27FC236}">
                  <a16:creationId xmlns:a16="http://schemas.microsoft.com/office/drawing/2014/main" id="{37687D2B-6AA4-44FA-AE15-2CB316482D5D}"/>
                </a:ext>
              </a:extLst>
            </p:cNvPr>
            <p:cNvSpPr>
              <a:spLocks/>
            </p:cNvSpPr>
            <p:nvPr userDrawn="1"/>
          </p:nvSpPr>
          <p:spPr bwMode="auto">
            <a:xfrm>
              <a:off x="367169" y="1231046"/>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rgbClr val="1DAB9E"/>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20" name="Picture Placeholder 19"/>
          <p:cNvSpPr>
            <a:spLocks noGrp="1"/>
          </p:cNvSpPr>
          <p:nvPr>
            <p:ph type="pic" sz="quarter" idx="10"/>
          </p:nvPr>
        </p:nvSpPr>
        <p:spPr>
          <a:xfrm>
            <a:off x="-33338" y="-38100"/>
            <a:ext cx="5372101" cy="68961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7" name="Title 1"/>
          <p:cNvSpPr>
            <a:spLocks noGrp="1"/>
          </p:cNvSpPr>
          <p:nvPr>
            <p:ph type="title"/>
          </p:nvPr>
        </p:nvSpPr>
        <p:spPr>
          <a:xfrm>
            <a:off x="587375" y="635591"/>
            <a:ext cx="2324728" cy="848300"/>
          </a:xfrm>
        </p:spPr>
        <p:txBody>
          <a:bodyPr/>
          <a:lstStyle>
            <a:lvl1pPr>
              <a:defRPr>
                <a:solidFill>
                  <a:schemeClr val="accent4">
                    <a:lumMod val="75000"/>
                    <a:lumOff val="25000"/>
                  </a:schemeClr>
                </a:solidFill>
              </a:defRPr>
            </a:lvl1pPr>
          </a:lstStyle>
          <a:p>
            <a:r>
              <a:rPr lang="en-IN"/>
              <a:t>Headline</a:t>
            </a:r>
            <a:br>
              <a:rPr lang="en-IN"/>
            </a:br>
            <a:r>
              <a:rPr lang="en-IN"/>
              <a:t>goes here</a:t>
            </a:r>
          </a:p>
        </p:txBody>
      </p:sp>
      <p:sp>
        <p:nvSpPr>
          <p:cNvPr id="11" name="Freeform 5"/>
          <p:cNvSpPr>
            <a:spLocks/>
          </p:cNvSpPr>
          <p:nvPr/>
        </p:nvSpPr>
        <p:spPr bwMode="auto">
          <a:xfrm>
            <a:off x="5686599" y="1776586"/>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2" name="Freeform 5"/>
          <p:cNvSpPr>
            <a:spLocks/>
          </p:cNvSpPr>
          <p:nvPr/>
        </p:nvSpPr>
        <p:spPr bwMode="auto">
          <a:xfrm>
            <a:off x="8695821" y="1776586"/>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6" name="Freeform 5"/>
          <p:cNvSpPr>
            <a:spLocks/>
          </p:cNvSpPr>
          <p:nvPr/>
        </p:nvSpPr>
        <p:spPr bwMode="auto">
          <a:xfrm>
            <a:off x="5686599" y="4242201"/>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7" name="Freeform 5"/>
          <p:cNvSpPr>
            <a:spLocks/>
          </p:cNvSpPr>
          <p:nvPr/>
        </p:nvSpPr>
        <p:spPr bwMode="auto">
          <a:xfrm>
            <a:off x="8695821" y="4242201"/>
            <a:ext cx="145169" cy="163955"/>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2" name="Text Placeholder 18"/>
          <p:cNvSpPr>
            <a:spLocks noGrp="1"/>
          </p:cNvSpPr>
          <p:nvPr userDrawn="1">
            <p:ph type="body" sz="quarter" idx="11" hasCustomPrompt="1"/>
          </p:nvPr>
        </p:nvSpPr>
        <p:spPr>
          <a:xfrm>
            <a:off x="5944182" y="1743399"/>
            <a:ext cx="232765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3" name="Text Placeholder 20"/>
          <p:cNvSpPr>
            <a:spLocks noGrp="1"/>
          </p:cNvSpPr>
          <p:nvPr userDrawn="1">
            <p:ph type="body" sz="quarter" idx="12" hasCustomPrompt="1"/>
          </p:nvPr>
        </p:nvSpPr>
        <p:spPr>
          <a:xfrm>
            <a:off x="5944182" y="2110946"/>
            <a:ext cx="2327655" cy="76626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4" name="Text Placeholder 18"/>
          <p:cNvSpPr>
            <a:spLocks noGrp="1"/>
          </p:cNvSpPr>
          <p:nvPr userDrawn="1">
            <p:ph type="body" sz="quarter" idx="13" hasCustomPrompt="1"/>
          </p:nvPr>
        </p:nvSpPr>
        <p:spPr>
          <a:xfrm>
            <a:off x="8953404" y="1743399"/>
            <a:ext cx="232765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5" name="Text Placeholder 20"/>
          <p:cNvSpPr>
            <a:spLocks noGrp="1"/>
          </p:cNvSpPr>
          <p:nvPr userDrawn="1">
            <p:ph type="body" sz="quarter" idx="14" hasCustomPrompt="1"/>
          </p:nvPr>
        </p:nvSpPr>
        <p:spPr>
          <a:xfrm>
            <a:off x="8953404" y="2110946"/>
            <a:ext cx="2327655" cy="76626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6" name="Text Placeholder 18"/>
          <p:cNvSpPr>
            <a:spLocks noGrp="1"/>
          </p:cNvSpPr>
          <p:nvPr userDrawn="1">
            <p:ph type="body" sz="quarter" idx="15" hasCustomPrompt="1"/>
          </p:nvPr>
        </p:nvSpPr>
        <p:spPr>
          <a:xfrm>
            <a:off x="5944182" y="4209516"/>
            <a:ext cx="232765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7" name="Text Placeholder 20"/>
          <p:cNvSpPr>
            <a:spLocks noGrp="1"/>
          </p:cNvSpPr>
          <p:nvPr userDrawn="1">
            <p:ph type="body" sz="quarter" idx="16" hasCustomPrompt="1"/>
          </p:nvPr>
        </p:nvSpPr>
        <p:spPr>
          <a:xfrm>
            <a:off x="5944182" y="4577063"/>
            <a:ext cx="2327655" cy="76626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8" name="Text Placeholder 18"/>
          <p:cNvSpPr>
            <a:spLocks noGrp="1"/>
          </p:cNvSpPr>
          <p:nvPr userDrawn="1">
            <p:ph type="body" sz="quarter" idx="17" hasCustomPrompt="1"/>
          </p:nvPr>
        </p:nvSpPr>
        <p:spPr>
          <a:xfrm>
            <a:off x="8953404" y="4209516"/>
            <a:ext cx="2327655" cy="261938"/>
          </a:xfrm>
        </p:spPr>
        <p:txBody>
          <a:bodyPr lIns="0" tIns="0" rIns="0" bIns="0"/>
          <a:lstStyle>
            <a:lvl1pPr>
              <a:defRPr>
                <a:solidFill>
                  <a:schemeClr val="accent4">
                    <a:lumMod val="75000"/>
                    <a:lumOff val="25000"/>
                  </a:schemeClr>
                </a:solidFill>
                <a:latin typeface="Segoe UI Semibold" panose="020B0702040204020203" pitchFamily="34" charset="0"/>
              </a:defRPr>
            </a:lvl1pPr>
          </a:lstStyle>
          <a:p>
            <a:pPr lvl="0"/>
            <a:r>
              <a:rPr lang="en-US"/>
              <a:t>Subhead goes here</a:t>
            </a:r>
          </a:p>
        </p:txBody>
      </p:sp>
      <p:sp>
        <p:nvSpPr>
          <p:cNvPr id="29" name="Text Placeholder 20"/>
          <p:cNvSpPr>
            <a:spLocks noGrp="1"/>
          </p:cNvSpPr>
          <p:nvPr userDrawn="1">
            <p:ph type="body" sz="quarter" idx="18" hasCustomPrompt="1"/>
          </p:nvPr>
        </p:nvSpPr>
        <p:spPr>
          <a:xfrm>
            <a:off x="8953404" y="4577063"/>
            <a:ext cx="2327655" cy="766261"/>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pic>
        <p:nvPicPr>
          <p:cNvPr id="42" name="Picture 41">
            <a:extLst>
              <a:ext uri="{FF2B5EF4-FFF2-40B4-BE49-F238E27FC236}">
                <a16:creationId xmlns:a16="http://schemas.microsoft.com/office/drawing/2014/main" id="{DEB0651B-FA7E-4979-96CB-FA9B03F671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4086832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ointer - style 2">
    <p:spTree>
      <p:nvGrpSpPr>
        <p:cNvPr id="1" name=""/>
        <p:cNvGrpSpPr/>
        <p:nvPr/>
      </p:nvGrpSpPr>
      <p:grpSpPr>
        <a:xfrm>
          <a:off x="0" y="0"/>
          <a:ext cx="0" cy="0"/>
          <a:chOff x="0" y="0"/>
          <a:chExt cx="0" cy="0"/>
        </a:xfrm>
      </p:grpSpPr>
      <p:sp>
        <p:nvSpPr>
          <p:cNvPr id="26" name="Picture Placeholder 25"/>
          <p:cNvSpPr>
            <a:spLocks noGrp="1"/>
          </p:cNvSpPr>
          <p:nvPr>
            <p:ph type="pic" sz="quarter" idx="16"/>
          </p:nvPr>
        </p:nvSpPr>
        <p:spPr>
          <a:xfrm>
            <a:off x="9339631" y="1726438"/>
            <a:ext cx="2228400" cy="2228400"/>
          </a:xfrm>
          <a:custGeom>
            <a:avLst/>
            <a:gdLst>
              <a:gd name="connsiteX0" fmla="*/ 1114200 w 2228400"/>
              <a:gd name="connsiteY0" fmla="*/ 0 h 2228400"/>
              <a:gd name="connsiteX1" fmla="*/ 2228400 w 2228400"/>
              <a:gd name="connsiteY1" fmla="*/ 1114200 h 2228400"/>
              <a:gd name="connsiteX2" fmla="*/ 1114200 w 2228400"/>
              <a:gd name="connsiteY2" fmla="*/ 2228400 h 2228400"/>
              <a:gd name="connsiteX3" fmla="*/ 0 w 2228400"/>
              <a:gd name="connsiteY3" fmla="*/ 1114200 h 2228400"/>
              <a:gd name="connsiteX4" fmla="*/ 1114200 w 2228400"/>
              <a:gd name="connsiteY4" fmla="*/ 0 h 222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00" h="2228400">
                <a:moveTo>
                  <a:pt x="1114200" y="0"/>
                </a:moveTo>
                <a:cubicBezTo>
                  <a:pt x="1729556" y="0"/>
                  <a:pt x="2228400" y="498844"/>
                  <a:pt x="2228400" y="1114200"/>
                </a:cubicBezTo>
                <a:cubicBezTo>
                  <a:pt x="2228400" y="1729556"/>
                  <a:pt x="1729556" y="2228400"/>
                  <a:pt x="1114200" y="2228400"/>
                </a:cubicBezTo>
                <a:cubicBezTo>
                  <a:pt x="498844" y="2228400"/>
                  <a:pt x="0" y="1729556"/>
                  <a:pt x="0" y="1114200"/>
                </a:cubicBezTo>
                <a:cubicBezTo>
                  <a:pt x="0" y="498844"/>
                  <a:pt x="498844" y="0"/>
                  <a:pt x="1114200" y="0"/>
                </a:cubicBezTo>
                <a:close/>
              </a:path>
            </a:pathLst>
          </a:custGeom>
          <a:noFill/>
          <a:ln>
            <a:solidFill>
              <a:schemeClr val="bg1">
                <a:lumMod val="85000"/>
              </a:schemeClr>
            </a:solidFill>
          </a:ln>
        </p:spPr>
        <p:txBody>
          <a:bodyPr wrap="square">
            <a:noAutofit/>
          </a:bodyPr>
          <a:lstStyle>
            <a:lvl1pPr>
              <a:defRPr>
                <a:solidFill>
                  <a:schemeClr val="accent4">
                    <a:lumMod val="75000"/>
                    <a:lumOff val="25000"/>
                  </a:schemeClr>
                </a:solidFill>
              </a:defRPr>
            </a:lvl1pPr>
          </a:lstStyle>
          <a:p>
            <a:endParaRPr lang="ru-RU"/>
          </a:p>
        </p:txBody>
      </p:sp>
      <p:sp>
        <p:nvSpPr>
          <p:cNvPr id="24" name="Picture Placeholder 23"/>
          <p:cNvSpPr>
            <a:spLocks noGrp="1"/>
          </p:cNvSpPr>
          <p:nvPr>
            <p:ph type="pic" sz="quarter" idx="15"/>
          </p:nvPr>
        </p:nvSpPr>
        <p:spPr>
          <a:xfrm>
            <a:off x="6409414" y="1726438"/>
            <a:ext cx="2228400" cy="2228400"/>
          </a:xfrm>
          <a:custGeom>
            <a:avLst/>
            <a:gdLst>
              <a:gd name="connsiteX0" fmla="*/ 1114200 w 2228400"/>
              <a:gd name="connsiteY0" fmla="*/ 0 h 2228400"/>
              <a:gd name="connsiteX1" fmla="*/ 2228400 w 2228400"/>
              <a:gd name="connsiteY1" fmla="*/ 1114200 h 2228400"/>
              <a:gd name="connsiteX2" fmla="*/ 1114200 w 2228400"/>
              <a:gd name="connsiteY2" fmla="*/ 2228400 h 2228400"/>
              <a:gd name="connsiteX3" fmla="*/ 0 w 2228400"/>
              <a:gd name="connsiteY3" fmla="*/ 1114200 h 2228400"/>
              <a:gd name="connsiteX4" fmla="*/ 1114200 w 2228400"/>
              <a:gd name="connsiteY4" fmla="*/ 0 h 222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00" h="2228400">
                <a:moveTo>
                  <a:pt x="1114200" y="0"/>
                </a:moveTo>
                <a:cubicBezTo>
                  <a:pt x="1729556" y="0"/>
                  <a:pt x="2228400" y="498844"/>
                  <a:pt x="2228400" y="1114200"/>
                </a:cubicBezTo>
                <a:cubicBezTo>
                  <a:pt x="2228400" y="1729556"/>
                  <a:pt x="1729556" y="2228400"/>
                  <a:pt x="1114200" y="2228400"/>
                </a:cubicBezTo>
                <a:cubicBezTo>
                  <a:pt x="498844" y="2228400"/>
                  <a:pt x="0" y="1729556"/>
                  <a:pt x="0" y="1114200"/>
                </a:cubicBezTo>
                <a:cubicBezTo>
                  <a:pt x="0" y="498844"/>
                  <a:pt x="498844" y="0"/>
                  <a:pt x="1114200" y="0"/>
                </a:cubicBezTo>
                <a:close/>
              </a:path>
            </a:pathLst>
          </a:custGeom>
          <a:noFill/>
          <a:ln>
            <a:solidFill>
              <a:schemeClr val="bg1">
                <a:lumMod val="85000"/>
              </a:schemeClr>
            </a:solidFill>
          </a:ln>
        </p:spPr>
        <p:txBody>
          <a:bodyPr wrap="square">
            <a:noAutofit/>
          </a:bodyPr>
          <a:lstStyle>
            <a:lvl1pPr>
              <a:defRPr>
                <a:solidFill>
                  <a:schemeClr val="accent4">
                    <a:lumMod val="75000"/>
                    <a:lumOff val="25000"/>
                  </a:schemeClr>
                </a:solidFill>
              </a:defRPr>
            </a:lvl1pPr>
          </a:lstStyle>
          <a:p>
            <a:endParaRPr lang="ru-RU"/>
          </a:p>
        </p:txBody>
      </p:sp>
      <p:sp>
        <p:nvSpPr>
          <p:cNvPr id="23" name="Picture Placeholder 22"/>
          <p:cNvSpPr>
            <a:spLocks noGrp="1"/>
          </p:cNvSpPr>
          <p:nvPr>
            <p:ph type="pic" sz="quarter" idx="14"/>
          </p:nvPr>
        </p:nvSpPr>
        <p:spPr>
          <a:xfrm>
            <a:off x="3463310" y="1726438"/>
            <a:ext cx="2228400" cy="2228400"/>
          </a:xfrm>
          <a:custGeom>
            <a:avLst/>
            <a:gdLst>
              <a:gd name="connsiteX0" fmla="*/ 1114200 w 2228400"/>
              <a:gd name="connsiteY0" fmla="*/ 0 h 2228400"/>
              <a:gd name="connsiteX1" fmla="*/ 2228400 w 2228400"/>
              <a:gd name="connsiteY1" fmla="*/ 1114200 h 2228400"/>
              <a:gd name="connsiteX2" fmla="*/ 1114200 w 2228400"/>
              <a:gd name="connsiteY2" fmla="*/ 2228400 h 2228400"/>
              <a:gd name="connsiteX3" fmla="*/ 0 w 2228400"/>
              <a:gd name="connsiteY3" fmla="*/ 1114200 h 2228400"/>
              <a:gd name="connsiteX4" fmla="*/ 1114200 w 2228400"/>
              <a:gd name="connsiteY4" fmla="*/ 0 h 222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00" h="2228400">
                <a:moveTo>
                  <a:pt x="1114200" y="0"/>
                </a:moveTo>
                <a:cubicBezTo>
                  <a:pt x="1729556" y="0"/>
                  <a:pt x="2228400" y="498844"/>
                  <a:pt x="2228400" y="1114200"/>
                </a:cubicBezTo>
                <a:cubicBezTo>
                  <a:pt x="2228400" y="1729556"/>
                  <a:pt x="1729556" y="2228400"/>
                  <a:pt x="1114200" y="2228400"/>
                </a:cubicBezTo>
                <a:cubicBezTo>
                  <a:pt x="498844" y="2228400"/>
                  <a:pt x="0" y="1729556"/>
                  <a:pt x="0" y="1114200"/>
                </a:cubicBezTo>
                <a:cubicBezTo>
                  <a:pt x="0" y="498844"/>
                  <a:pt x="498844" y="0"/>
                  <a:pt x="1114200" y="0"/>
                </a:cubicBezTo>
                <a:close/>
              </a:path>
            </a:pathLst>
          </a:custGeom>
          <a:noFill/>
          <a:ln>
            <a:solidFill>
              <a:schemeClr val="bg1">
                <a:lumMod val="85000"/>
              </a:schemeClr>
            </a:solidFill>
          </a:ln>
        </p:spPr>
        <p:txBody>
          <a:bodyPr wrap="square">
            <a:noAutofit/>
          </a:bodyPr>
          <a:lstStyle>
            <a:lvl1pPr>
              <a:defRPr>
                <a:solidFill>
                  <a:schemeClr val="accent4">
                    <a:lumMod val="75000"/>
                    <a:lumOff val="25000"/>
                  </a:schemeClr>
                </a:solidFill>
              </a:defRPr>
            </a:lvl1pPr>
          </a:lstStyle>
          <a:p>
            <a:endParaRPr lang="ru-RU"/>
          </a:p>
        </p:txBody>
      </p:sp>
      <p:sp>
        <p:nvSpPr>
          <p:cNvPr id="21" name="Picture Placeholder 20"/>
          <p:cNvSpPr>
            <a:spLocks noGrp="1"/>
          </p:cNvSpPr>
          <p:nvPr>
            <p:ph type="pic" sz="quarter" idx="13"/>
          </p:nvPr>
        </p:nvSpPr>
        <p:spPr>
          <a:xfrm>
            <a:off x="587375" y="1726438"/>
            <a:ext cx="2228400" cy="2228400"/>
          </a:xfrm>
          <a:custGeom>
            <a:avLst/>
            <a:gdLst>
              <a:gd name="connsiteX0" fmla="*/ 1114200 w 2228400"/>
              <a:gd name="connsiteY0" fmla="*/ 0 h 2228400"/>
              <a:gd name="connsiteX1" fmla="*/ 2228400 w 2228400"/>
              <a:gd name="connsiteY1" fmla="*/ 1114200 h 2228400"/>
              <a:gd name="connsiteX2" fmla="*/ 1114200 w 2228400"/>
              <a:gd name="connsiteY2" fmla="*/ 2228400 h 2228400"/>
              <a:gd name="connsiteX3" fmla="*/ 0 w 2228400"/>
              <a:gd name="connsiteY3" fmla="*/ 1114200 h 2228400"/>
              <a:gd name="connsiteX4" fmla="*/ 1114200 w 2228400"/>
              <a:gd name="connsiteY4" fmla="*/ 0 h 222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00" h="2228400">
                <a:moveTo>
                  <a:pt x="1114200" y="0"/>
                </a:moveTo>
                <a:cubicBezTo>
                  <a:pt x="1729556" y="0"/>
                  <a:pt x="2228400" y="498844"/>
                  <a:pt x="2228400" y="1114200"/>
                </a:cubicBezTo>
                <a:cubicBezTo>
                  <a:pt x="2228400" y="1729556"/>
                  <a:pt x="1729556" y="2228400"/>
                  <a:pt x="1114200" y="2228400"/>
                </a:cubicBezTo>
                <a:cubicBezTo>
                  <a:pt x="498844" y="2228400"/>
                  <a:pt x="0" y="1729556"/>
                  <a:pt x="0" y="1114200"/>
                </a:cubicBezTo>
                <a:cubicBezTo>
                  <a:pt x="0" y="498844"/>
                  <a:pt x="498844" y="0"/>
                  <a:pt x="1114200" y="0"/>
                </a:cubicBezTo>
                <a:close/>
              </a:path>
            </a:pathLst>
          </a:custGeom>
          <a:noFill/>
          <a:ln>
            <a:solidFill>
              <a:schemeClr val="bg1">
                <a:lumMod val="85000"/>
              </a:schemeClr>
            </a:solidFill>
          </a:ln>
        </p:spPr>
        <p:txBody>
          <a:bodyPr wrap="square">
            <a:noAutofit/>
          </a:bodyPr>
          <a:lstStyle>
            <a:lvl1pPr>
              <a:defRPr>
                <a:solidFill>
                  <a:schemeClr val="accent4">
                    <a:lumMod val="75000"/>
                    <a:lumOff val="25000"/>
                  </a:schemeClr>
                </a:solidFill>
              </a:defRPr>
            </a:lvl1pPr>
          </a:lstStyle>
          <a:p>
            <a:endParaRPr lang="ru-RU"/>
          </a:p>
        </p:txBody>
      </p:sp>
      <p:sp>
        <p:nvSpPr>
          <p:cNvPr id="176" name="Text Placeholder 20"/>
          <p:cNvSpPr>
            <a:spLocks noGrp="1"/>
          </p:cNvSpPr>
          <p:nvPr>
            <p:ph type="body" sz="quarter" idx="17" hasCustomPrompt="1"/>
          </p:nvPr>
        </p:nvSpPr>
        <p:spPr>
          <a:xfrm>
            <a:off x="612275" y="4531448"/>
            <a:ext cx="2219332" cy="1147991"/>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78" name="Text Placeholder 20"/>
          <p:cNvSpPr>
            <a:spLocks noGrp="1"/>
          </p:cNvSpPr>
          <p:nvPr>
            <p:ph type="body" sz="quarter" idx="18" hasCustomPrompt="1"/>
          </p:nvPr>
        </p:nvSpPr>
        <p:spPr>
          <a:xfrm>
            <a:off x="3475104" y="4531448"/>
            <a:ext cx="2219332" cy="1147991"/>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80" name="Text Placeholder 20"/>
          <p:cNvSpPr>
            <a:spLocks noGrp="1"/>
          </p:cNvSpPr>
          <p:nvPr>
            <p:ph type="body" sz="quarter" idx="19" hasCustomPrompt="1"/>
          </p:nvPr>
        </p:nvSpPr>
        <p:spPr>
          <a:xfrm>
            <a:off x="6421057" y="4531448"/>
            <a:ext cx="2219332" cy="1147991"/>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82" name="Text Placeholder 20"/>
          <p:cNvSpPr>
            <a:spLocks noGrp="1"/>
          </p:cNvSpPr>
          <p:nvPr>
            <p:ph type="body" sz="quarter" idx="20" hasCustomPrompt="1"/>
          </p:nvPr>
        </p:nvSpPr>
        <p:spPr>
          <a:xfrm>
            <a:off x="9339301" y="4531448"/>
            <a:ext cx="2219332" cy="1147991"/>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7" name="Text Placeholder 4"/>
          <p:cNvSpPr>
            <a:spLocks noGrp="1"/>
          </p:cNvSpPr>
          <p:nvPr>
            <p:ph type="body" sz="quarter" idx="21" hasCustomPrompt="1"/>
          </p:nvPr>
        </p:nvSpPr>
        <p:spPr>
          <a:xfrm>
            <a:off x="1080740" y="4305556"/>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18" name="Text Placeholder 4"/>
          <p:cNvSpPr>
            <a:spLocks noGrp="1"/>
          </p:cNvSpPr>
          <p:nvPr>
            <p:ph type="body" sz="quarter" idx="22" hasCustomPrompt="1"/>
          </p:nvPr>
        </p:nvSpPr>
        <p:spPr>
          <a:xfrm>
            <a:off x="3943569" y="4305556"/>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19" name="Text Placeholder 4"/>
          <p:cNvSpPr>
            <a:spLocks noGrp="1"/>
          </p:cNvSpPr>
          <p:nvPr>
            <p:ph type="body" sz="quarter" idx="23" hasCustomPrompt="1"/>
          </p:nvPr>
        </p:nvSpPr>
        <p:spPr>
          <a:xfrm>
            <a:off x="6889522" y="4305556"/>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20" name="Text Placeholder 4"/>
          <p:cNvSpPr>
            <a:spLocks noGrp="1"/>
          </p:cNvSpPr>
          <p:nvPr>
            <p:ph type="body" sz="quarter" idx="24" hasCustomPrompt="1"/>
          </p:nvPr>
        </p:nvSpPr>
        <p:spPr>
          <a:xfrm>
            <a:off x="9807766" y="4305556"/>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pic>
        <p:nvPicPr>
          <p:cNvPr id="34" name="Picture 33">
            <a:extLst>
              <a:ext uri="{FF2B5EF4-FFF2-40B4-BE49-F238E27FC236}">
                <a16:creationId xmlns:a16="http://schemas.microsoft.com/office/drawing/2014/main" id="{479613F4-DBEA-49F0-909A-1FC305FFD5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5" name="Group 34">
            <a:extLst>
              <a:ext uri="{FF2B5EF4-FFF2-40B4-BE49-F238E27FC236}">
                <a16:creationId xmlns:a16="http://schemas.microsoft.com/office/drawing/2014/main" id="{F2C4F3C2-0635-46B5-8C15-84C01913B64B}"/>
              </a:ext>
            </a:extLst>
          </p:cNvPr>
          <p:cNvGrpSpPr/>
          <p:nvPr userDrawn="1"/>
        </p:nvGrpSpPr>
        <p:grpSpPr>
          <a:xfrm>
            <a:off x="348913" y="208968"/>
            <a:ext cx="11494174" cy="825246"/>
            <a:chOff x="367169" y="208968"/>
            <a:chExt cx="11494174" cy="825246"/>
          </a:xfrm>
        </p:grpSpPr>
        <p:sp>
          <p:nvSpPr>
            <p:cNvPr id="36" name="Freeform 87">
              <a:extLst>
                <a:ext uri="{FF2B5EF4-FFF2-40B4-BE49-F238E27FC236}">
                  <a16:creationId xmlns:a16="http://schemas.microsoft.com/office/drawing/2014/main" id="{6D14BDEE-28CA-4E5C-B982-67A07D315F3C}"/>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7" name="Freeform 88">
              <a:extLst>
                <a:ext uri="{FF2B5EF4-FFF2-40B4-BE49-F238E27FC236}">
                  <a16:creationId xmlns:a16="http://schemas.microsoft.com/office/drawing/2014/main" id="{88FC69C9-CD88-4A94-9779-E2E32AA07F23}"/>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8" name="Title 1">
            <a:extLst>
              <a:ext uri="{FF2B5EF4-FFF2-40B4-BE49-F238E27FC236}">
                <a16:creationId xmlns:a16="http://schemas.microsoft.com/office/drawing/2014/main" id="{25D8A2DC-C00B-4ADB-9DC2-5CC940A61A38}"/>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7444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ointer - style 3">
    <p:spTree>
      <p:nvGrpSpPr>
        <p:cNvPr id="1" name=""/>
        <p:cNvGrpSpPr/>
        <p:nvPr/>
      </p:nvGrpSpPr>
      <p:grpSpPr>
        <a:xfrm>
          <a:off x="0" y="0"/>
          <a:ext cx="0" cy="0"/>
          <a:chOff x="0" y="0"/>
          <a:chExt cx="0" cy="0"/>
        </a:xfrm>
      </p:grpSpPr>
      <p:sp>
        <p:nvSpPr>
          <p:cNvPr id="30" name="Picture Placeholder 29"/>
          <p:cNvSpPr>
            <a:spLocks noGrp="1"/>
          </p:cNvSpPr>
          <p:nvPr>
            <p:ph type="pic" sz="quarter" idx="10"/>
          </p:nvPr>
        </p:nvSpPr>
        <p:spPr>
          <a:xfrm>
            <a:off x="990600" y="1270784"/>
            <a:ext cx="2549525" cy="23622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32" name="Picture Placeholder 29"/>
          <p:cNvSpPr>
            <a:spLocks noGrp="1"/>
          </p:cNvSpPr>
          <p:nvPr>
            <p:ph type="pic" sz="quarter" idx="11"/>
          </p:nvPr>
        </p:nvSpPr>
        <p:spPr>
          <a:xfrm>
            <a:off x="6089821" y="1270784"/>
            <a:ext cx="2549525" cy="23622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33" name="Picture Placeholder 29"/>
          <p:cNvSpPr>
            <a:spLocks noGrp="1"/>
          </p:cNvSpPr>
          <p:nvPr>
            <p:ph type="pic" sz="quarter" idx="12"/>
          </p:nvPr>
        </p:nvSpPr>
        <p:spPr>
          <a:xfrm>
            <a:off x="3539893" y="3633796"/>
            <a:ext cx="2549525" cy="23622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34" name="Picture Placeholder 29"/>
          <p:cNvSpPr>
            <a:spLocks noGrp="1"/>
          </p:cNvSpPr>
          <p:nvPr>
            <p:ph type="pic" sz="quarter" idx="13"/>
          </p:nvPr>
        </p:nvSpPr>
        <p:spPr>
          <a:xfrm>
            <a:off x="8646327" y="3633796"/>
            <a:ext cx="2549525" cy="23622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7" name="Прямоугольник 19"/>
          <p:cNvSpPr/>
          <p:nvPr userDrawn="1"/>
        </p:nvSpPr>
        <p:spPr>
          <a:xfrm>
            <a:off x="3540618" y="1271350"/>
            <a:ext cx="2549925" cy="236244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50">
              <a:solidFill>
                <a:schemeClr val="accent4">
                  <a:lumMod val="75000"/>
                  <a:lumOff val="25000"/>
                </a:schemeClr>
              </a:solidFill>
            </a:endParaRPr>
          </a:p>
        </p:txBody>
      </p:sp>
      <p:sp>
        <p:nvSpPr>
          <p:cNvPr id="8" name="Прямоугольник 19"/>
          <p:cNvSpPr/>
          <p:nvPr userDrawn="1"/>
        </p:nvSpPr>
        <p:spPr>
          <a:xfrm>
            <a:off x="990694" y="3633796"/>
            <a:ext cx="2549925" cy="236244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50">
              <a:solidFill>
                <a:schemeClr val="accent4">
                  <a:lumMod val="75000"/>
                  <a:lumOff val="25000"/>
                </a:schemeClr>
              </a:solidFill>
            </a:endParaRPr>
          </a:p>
        </p:txBody>
      </p:sp>
      <p:sp>
        <p:nvSpPr>
          <p:cNvPr id="9" name="Прямоугольник 20"/>
          <p:cNvSpPr/>
          <p:nvPr userDrawn="1"/>
        </p:nvSpPr>
        <p:spPr>
          <a:xfrm>
            <a:off x="6090546" y="3633796"/>
            <a:ext cx="2549925" cy="236244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50">
              <a:solidFill>
                <a:schemeClr val="accent4">
                  <a:lumMod val="75000"/>
                  <a:lumOff val="25000"/>
                </a:schemeClr>
              </a:solidFill>
            </a:endParaRPr>
          </a:p>
        </p:txBody>
      </p:sp>
      <p:sp>
        <p:nvSpPr>
          <p:cNvPr id="10" name="Прямоугольник 19"/>
          <p:cNvSpPr/>
          <p:nvPr userDrawn="1"/>
        </p:nvSpPr>
        <p:spPr>
          <a:xfrm>
            <a:off x="8645927" y="1271350"/>
            <a:ext cx="2549925" cy="236244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50">
              <a:solidFill>
                <a:schemeClr val="accent4">
                  <a:lumMod val="75000"/>
                  <a:lumOff val="25000"/>
                </a:schemeClr>
              </a:solidFill>
            </a:endParaRPr>
          </a:p>
        </p:txBody>
      </p:sp>
      <p:sp>
        <p:nvSpPr>
          <p:cNvPr id="29" name="Text Placeholder 20"/>
          <p:cNvSpPr>
            <a:spLocks noGrp="1"/>
          </p:cNvSpPr>
          <p:nvPr>
            <p:ph type="body" sz="quarter" idx="17" hasCustomPrompt="1"/>
          </p:nvPr>
        </p:nvSpPr>
        <p:spPr>
          <a:xfrm>
            <a:off x="3692853" y="2241251"/>
            <a:ext cx="2245454" cy="576854"/>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7" name="Text Placeholder 20"/>
          <p:cNvSpPr>
            <a:spLocks noGrp="1"/>
          </p:cNvSpPr>
          <p:nvPr>
            <p:ph type="body" sz="quarter" idx="21" hasCustomPrompt="1"/>
          </p:nvPr>
        </p:nvSpPr>
        <p:spPr>
          <a:xfrm>
            <a:off x="1142929" y="4665133"/>
            <a:ext cx="2245454" cy="576854"/>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56" name="Text Placeholder 4"/>
          <p:cNvSpPr>
            <a:spLocks noGrp="1"/>
          </p:cNvSpPr>
          <p:nvPr>
            <p:ph type="body" sz="quarter" idx="23" hasCustomPrompt="1"/>
          </p:nvPr>
        </p:nvSpPr>
        <p:spPr>
          <a:xfrm>
            <a:off x="4174379" y="2024419"/>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57" name="Text Placeholder 20"/>
          <p:cNvSpPr>
            <a:spLocks noGrp="1"/>
          </p:cNvSpPr>
          <p:nvPr>
            <p:ph type="body" sz="quarter" idx="24" hasCustomPrompt="1"/>
          </p:nvPr>
        </p:nvSpPr>
        <p:spPr>
          <a:xfrm>
            <a:off x="8798162" y="2241251"/>
            <a:ext cx="2245454" cy="576854"/>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58" name="Text Placeholder 4"/>
          <p:cNvSpPr>
            <a:spLocks noGrp="1"/>
          </p:cNvSpPr>
          <p:nvPr>
            <p:ph type="body" sz="quarter" idx="25" hasCustomPrompt="1"/>
          </p:nvPr>
        </p:nvSpPr>
        <p:spPr>
          <a:xfrm>
            <a:off x="9279688" y="2024419"/>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62" name="Text Placeholder 4"/>
          <p:cNvSpPr>
            <a:spLocks noGrp="1"/>
          </p:cNvSpPr>
          <p:nvPr>
            <p:ph type="body" sz="quarter" idx="27" hasCustomPrompt="1"/>
          </p:nvPr>
        </p:nvSpPr>
        <p:spPr>
          <a:xfrm>
            <a:off x="1624455" y="4448301"/>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63" name="Text Placeholder 20"/>
          <p:cNvSpPr>
            <a:spLocks noGrp="1"/>
          </p:cNvSpPr>
          <p:nvPr>
            <p:ph type="body" sz="quarter" idx="28" hasCustomPrompt="1"/>
          </p:nvPr>
        </p:nvSpPr>
        <p:spPr>
          <a:xfrm>
            <a:off x="6242781" y="4665133"/>
            <a:ext cx="2245454" cy="576854"/>
          </a:xfrm>
        </p:spPr>
        <p:txBody>
          <a:bodyPr lIns="0" tIns="0" rIns="0" bIns="0" anchor="t" anchorCtr="1">
            <a:normAutofit/>
          </a:bodyPr>
          <a:lstStyle>
            <a:lvl1pPr marL="0" indent="-228600" algn="ctr" defTabSz="914400" rtl="0" eaLnBrk="1" latinLnBrk="0" hangingPunct="1">
              <a:lnSpc>
                <a:spcPct val="10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64" name="Text Placeholder 4"/>
          <p:cNvSpPr>
            <a:spLocks noGrp="1"/>
          </p:cNvSpPr>
          <p:nvPr>
            <p:ph type="body" sz="quarter" idx="29" hasCustomPrompt="1"/>
          </p:nvPr>
        </p:nvSpPr>
        <p:spPr>
          <a:xfrm>
            <a:off x="6724307" y="4448301"/>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pic>
        <p:nvPicPr>
          <p:cNvPr id="35" name="Picture 34">
            <a:extLst>
              <a:ext uri="{FF2B5EF4-FFF2-40B4-BE49-F238E27FC236}">
                <a16:creationId xmlns:a16="http://schemas.microsoft.com/office/drawing/2014/main" id="{DEAEEFFF-EC52-4C93-9A11-71885EB035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6" name="Group 35">
            <a:extLst>
              <a:ext uri="{FF2B5EF4-FFF2-40B4-BE49-F238E27FC236}">
                <a16:creationId xmlns:a16="http://schemas.microsoft.com/office/drawing/2014/main" id="{7233568E-3E23-4913-894F-778DC7806495}"/>
              </a:ext>
            </a:extLst>
          </p:cNvPr>
          <p:cNvGrpSpPr/>
          <p:nvPr userDrawn="1"/>
        </p:nvGrpSpPr>
        <p:grpSpPr>
          <a:xfrm>
            <a:off x="348913" y="208968"/>
            <a:ext cx="11494174" cy="825246"/>
            <a:chOff x="367169" y="208968"/>
            <a:chExt cx="11494174" cy="825246"/>
          </a:xfrm>
        </p:grpSpPr>
        <p:sp>
          <p:nvSpPr>
            <p:cNvPr id="37" name="Freeform 87">
              <a:extLst>
                <a:ext uri="{FF2B5EF4-FFF2-40B4-BE49-F238E27FC236}">
                  <a16:creationId xmlns:a16="http://schemas.microsoft.com/office/drawing/2014/main" id="{3F8A74E4-CAD8-4DB4-BAF3-F610D8E6BACC}"/>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8" name="Freeform 88">
              <a:extLst>
                <a:ext uri="{FF2B5EF4-FFF2-40B4-BE49-F238E27FC236}">
                  <a16:creationId xmlns:a16="http://schemas.microsoft.com/office/drawing/2014/main" id="{7BA773A9-E25D-4B87-9528-2005E193A05D}"/>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9" name="Title 1">
            <a:extLst>
              <a:ext uri="{FF2B5EF4-FFF2-40B4-BE49-F238E27FC236}">
                <a16:creationId xmlns:a16="http://schemas.microsoft.com/office/drawing/2014/main" id="{738D8DA5-24B9-445F-A1CF-FF5B5F80F093}"/>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1944211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ointer - style 4">
    <p:spTree>
      <p:nvGrpSpPr>
        <p:cNvPr id="1" name=""/>
        <p:cNvGrpSpPr/>
        <p:nvPr/>
      </p:nvGrpSpPr>
      <p:grpSpPr>
        <a:xfrm>
          <a:off x="0" y="0"/>
          <a:ext cx="0" cy="0"/>
          <a:chOff x="0" y="0"/>
          <a:chExt cx="0" cy="0"/>
        </a:xfrm>
      </p:grpSpPr>
      <p:sp>
        <p:nvSpPr>
          <p:cNvPr id="38" name="Text Placeholder 28"/>
          <p:cNvSpPr>
            <a:spLocks noGrp="1"/>
          </p:cNvSpPr>
          <p:nvPr>
            <p:ph type="body" sz="quarter" idx="11" hasCustomPrompt="1"/>
          </p:nvPr>
        </p:nvSpPr>
        <p:spPr>
          <a:xfrm>
            <a:off x="557592" y="1193799"/>
            <a:ext cx="2412395" cy="2745018"/>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13" name="Freeform 5"/>
          <p:cNvSpPr>
            <a:spLocks/>
          </p:cNvSpPr>
          <p:nvPr/>
        </p:nvSpPr>
        <p:spPr bwMode="auto">
          <a:xfrm>
            <a:off x="3663951" y="4320924"/>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7" name="Freeform 9"/>
          <p:cNvSpPr>
            <a:spLocks/>
          </p:cNvSpPr>
          <p:nvPr/>
        </p:nvSpPr>
        <p:spPr bwMode="auto">
          <a:xfrm>
            <a:off x="5697131" y="4320924"/>
            <a:ext cx="133350" cy="152400"/>
          </a:xfrm>
          <a:custGeom>
            <a:avLst/>
            <a:gdLst>
              <a:gd name="T0" fmla="*/ 0 w 84"/>
              <a:gd name="T1" fmla="*/ 0 h 96"/>
              <a:gd name="T2" fmla="*/ 84 w 84"/>
              <a:gd name="T3" fmla="*/ 0 h 96"/>
              <a:gd name="T4" fmla="*/ 84 w 84"/>
              <a:gd name="T5" fmla="*/ 96 h 96"/>
              <a:gd name="T6" fmla="*/ 0 w 84"/>
              <a:gd name="T7" fmla="*/ 0 h 96"/>
            </a:gdLst>
            <a:ahLst/>
            <a:cxnLst>
              <a:cxn ang="0">
                <a:pos x="T0" y="T1"/>
              </a:cxn>
              <a:cxn ang="0">
                <a:pos x="T2" y="T3"/>
              </a:cxn>
              <a:cxn ang="0">
                <a:pos x="T4" y="T5"/>
              </a:cxn>
              <a:cxn ang="0">
                <a:pos x="T6" y="T7"/>
              </a:cxn>
            </a:cxnLst>
            <a:rect l="0" t="0" r="r" b="b"/>
            <a:pathLst>
              <a:path w="84" h="96">
                <a:moveTo>
                  <a:pt x="0" y="0"/>
                </a:moveTo>
                <a:lnTo>
                  <a:pt x="84" y="0"/>
                </a:lnTo>
                <a:lnTo>
                  <a:pt x="84" y="96"/>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1" name="AutoShape 11"/>
          <p:cNvSpPr>
            <a:spLocks noChangeAspect="1" noChangeArrowheads="1" noTextEdit="1"/>
          </p:cNvSpPr>
          <p:nvPr/>
        </p:nvSpPr>
        <p:spPr bwMode="auto">
          <a:xfrm>
            <a:off x="7729892" y="4320924"/>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2" name="Freeform 13"/>
          <p:cNvSpPr>
            <a:spLocks/>
          </p:cNvSpPr>
          <p:nvPr/>
        </p:nvSpPr>
        <p:spPr bwMode="auto">
          <a:xfrm>
            <a:off x="7734655" y="4320924"/>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2" name="Rectangle 31"/>
          <p:cNvSpPr/>
          <p:nvPr userDrawn="1"/>
        </p:nvSpPr>
        <p:spPr>
          <a:xfrm>
            <a:off x="3216729" y="1193800"/>
            <a:ext cx="8637814" cy="274501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lumMod val="75000"/>
                  <a:lumOff val="25000"/>
                </a:schemeClr>
              </a:solidFill>
            </a:endParaRPr>
          </a:p>
        </p:txBody>
      </p:sp>
      <p:sp>
        <p:nvSpPr>
          <p:cNvPr id="36" name="AutoShape 11"/>
          <p:cNvSpPr>
            <a:spLocks noChangeAspect="1" noChangeArrowheads="1" noTextEdit="1"/>
          </p:cNvSpPr>
          <p:nvPr/>
        </p:nvSpPr>
        <p:spPr bwMode="auto">
          <a:xfrm>
            <a:off x="9768367" y="4320924"/>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7" name="Freeform 13"/>
          <p:cNvSpPr>
            <a:spLocks/>
          </p:cNvSpPr>
          <p:nvPr/>
        </p:nvSpPr>
        <p:spPr bwMode="auto">
          <a:xfrm>
            <a:off x="9773130" y="4320924"/>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47" name="Text Placeholder 20"/>
          <p:cNvSpPr>
            <a:spLocks noGrp="1"/>
          </p:cNvSpPr>
          <p:nvPr userDrawn="1">
            <p:ph type="body" sz="quarter" idx="16" hasCustomPrompt="1"/>
          </p:nvPr>
        </p:nvSpPr>
        <p:spPr>
          <a:xfrm>
            <a:off x="3889545" y="4511318"/>
            <a:ext cx="1530849" cy="1391642"/>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8" name="Text Placeholder 20"/>
          <p:cNvSpPr>
            <a:spLocks noGrp="1"/>
          </p:cNvSpPr>
          <p:nvPr>
            <p:ph type="body" sz="quarter" idx="17" hasCustomPrompt="1"/>
          </p:nvPr>
        </p:nvSpPr>
        <p:spPr>
          <a:xfrm>
            <a:off x="5907234" y="4511318"/>
            <a:ext cx="1530849" cy="1391642"/>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9" name="Text Placeholder 20"/>
          <p:cNvSpPr>
            <a:spLocks noGrp="1"/>
          </p:cNvSpPr>
          <p:nvPr>
            <p:ph type="body" sz="quarter" idx="18" hasCustomPrompt="1"/>
          </p:nvPr>
        </p:nvSpPr>
        <p:spPr>
          <a:xfrm>
            <a:off x="7945710" y="4511318"/>
            <a:ext cx="1530849" cy="1391642"/>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50" name="Text Placeholder 20"/>
          <p:cNvSpPr>
            <a:spLocks noGrp="1"/>
          </p:cNvSpPr>
          <p:nvPr>
            <p:ph type="body" sz="quarter" idx="19" hasCustomPrompt="1"/>
          </p:nvPr>
        </p:nvSpPr>
        <p:spPr>
          <a:xfrm>
            <a:off x="9984185" y="4511318"/>
            <a:ext cx="1530849" cy="1391642"/>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75" name="Text Placeholder 4"/>
          <p:cNvSpPr>
            <a:spLocks noGrp="1"/>
          </p:cNvSpPr>
          <p:nvPr>
            <p:ph type="body" sz="quarter" idx="23" hasCustomPrompt="1"/>
          </p:nvPr>
        </p:nvSpPr>
        <p:spPr>
          <a:xfrm>
            <a:off x="3889545" y="4294867"/>
            <a:ext cx="1282402" cy="159274"/>
          </a:xfrm>
        </p:spPr>
        <p:txBody>
          <a:bodyPr wrap="none" lIns="0" tIns="0" rIns="0" bIns="0">
            <a:spAutoFit/>
          </a:bodyPr>
          <a:lstStyle>
            <a:lvl1pPr algn="l">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76" name="Text Placeholder 4"/>
          <p:cNvSpPr>
            <a:spLocks noGrp="1"/>
          </p:cNvSpPr>
          <p:nvPr>
            <p:ph type="body" sz="quarter" idx="24" hasCustomPrompt="1"/>
          </p:nvPr>
        </p:nvSpPr>
        <p:spPr>
          <a:xfrm>
            <a:off x="5907234" y="4294867"/>
            <a:ext cx="1282402" cy="159274"/>
          </a:xfrm>
        </p:spPr>
        <p:txBody>
          <a:bodyPr wrap="none" lIns="0" tIns="0" rIns="0" bIns="0">
            <a:spAutoFit/>
          </a:bodyPr>
          <a:lstStyle>
            <a:lvl1pPr algn="l">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77" name="Text Placeholder 4"/>
          <p:cNvSpPr>
            <a:spLocks noGrp="1"/>
          </p:cNvSpPr>
          <p:nvPr>
            <p:ph type="body" sz="quarter" idx="25" hasCustomPrompt="1"/>
          </p:nvPr>
        </p:nvSpPr>
        <p:spPr>
          <a:xfrm>
            <a:off x="7945710" y="4294867"/>
            <a:ext cx="1282402" cy="159274"/>
          </a:xfrm>
        </p:spPr>
        <p:txBody>
          <a:bodyPr wrap="none" lIns="0" tIns="0" rIns="0" bIns="0">
            <a:spAutoFit/>
          </a:bodyPr>
          <a:lstStyle>
            <a:lvl1pPr algn="l">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78" name="Text Placeholder 4"/>
          <p:cNvSpPr>
            <a:spLocks noGrp="1"/>
          </p:cNvSpPr>
          <p:nvPr>
            <p:ph type="body" sz="quarter" idx="26" hasCustomPrompt="1"/>
          </p:nvPr>
        </p:nvSpPr>
        <p:spPr>
          <a:xfrm>
            <a:off x="9984185" y="4294867"/>
            <a:ext cx="1282402" cy="159274"/>
          </a:xfrm>
        </p:spPr>
        <p:txBody>
          <a:bodyPr wrap="none" lIns="0" tIns="0" rIns="0" bIns="0">
            <a:spAutoFit/>
          </a:bodyPr>
          <a:lstStyle>
            <a:lvl1pPr algn="l">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3" name="Picture Placeholder 2"/>
          <p:cNvSpPr>
            <a:spLocks noGrp="1"/>
          </p:cNvSpPr>
          <p:nvPr>
            <p:ph type="pic" sz="quarter" idx="27"/>
          </p:nvPr>
        </p:nvSpPr>
        <p:spPr>
          <a:xfrm>
            <a:off x="3887788" y="1870118"/>
            <a:ext cx="1466850" cy="144303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5" name="Picture Placeholder 4"/>
          <p:cNvSpPr>
            <a:spLocks noGrp="1"/>
          </p:cNvSpPr>
          <p:nvPr>
            <p:ph type="pic" sz="quarter" idx="28"/>
          </p:nvPr>
        </p:nvSpPr>
        <p:spPr>
          <a:xfrm>
            <a:off x="5828706" y="1870118"/>
            <a:ext cx="1468800" cy="144303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10" name="Picture Placeholder 9"/>
          <p:cNvSpPr>
            <a:spLocks noGrp="1"/>
          </p:cNvSpPr>
          <p:nvPr>
            <p:ph type="pic" sz="quarter" idx="29"/>
          </p:nvPr>
        </p:nvSpPr>
        <p:spPr>
          <a:xfrm>
            <a:off x="7772802" y="1870118"/>
            <a:ext cx="1468800" cy="144303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12" name="Picture Placeholder 11"/>
          <p:cNvSpPr>
            <a:spLocks noGrp="1"/>
          </p:cNvSpPr>
          <p:nvPr>
            <p:ph type="pic" sz="quarter" idx="30"/>
          </p:nvPr>
        </p:nvSpPr>
        <p:spPr>
          <a:xfrm>
            <a:off x="9707371" y="1870118"/>
            <a:ext cx="1468800" cy="1443037"/>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pic>
        <p:nvPicPr>
          <p:cNvPr id="35" name="Picture 34">
            <a:extLst>
              <a:ext uri="{FF2B5EF4-FFF2-40B4-BE49-F238E27FC236}">
                <a16:creationId xmlns:a16="http://schemas.microsoft.com/office/drawing/2014/main" id="{D9064592-9E49-4408-AC69-FAED99F929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9" name="Group 38">
            <a:extLst>
              <a:ext uri="{FF2B5EF4-FFF2-40B4-BE49-F238E27FC236}">
                <a16:creationId xmlns:a16="http://schemas.microsoft.com/office/drawing/2014/main" id="{F2055637-A371-4B95-A78F-C87D0D0BAF06}"/>
              </a:ext>
            </a:extLst>
          </p:cNvPr>
          <p:cNvGrpSpPr/>
          <p:nvPr userDrawn="1"/>
        </p:nvGrpSpPr>
        <p:grpSpPr>
          <a:xfrm>
            <a:off x="348913" y="208968"/>
            <a:ext cx="11494174" cy="825246"/>
            <a:chOff x="367169" y="208968"/>
            <a:chExt cx="11494174" cy="825246"/>
          </a:xfrm>
        </p:grpSpPr>
        <p:sp>
          <p:nvSpPr>
            <p:cNvPr id="40" name="Freeform 87">
              <a:extLst>
                <a:ext uri="{FF2B5EF4-FFF2-40B4-BE49-F238E27FC236}">
                  <a16:creationId xmlns:a16="http://schemas.microsoft.com/office/drawing/2014/main" id="{901F40E5-7F4A-43AE-B049-46ED13339DB7}"/>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41" name="Freeform 88">
              <a:extLst>
                <a:ext uri="{FF2B5EF4-FFF2-40B4-BE49-F238E27FC236}">
                  <a16:creationId xmlns:a16="http://schemas.microsoft.com/office/drawing/2014/main" id="{51943B0B-2A78-4CD9-A3D4-622B25EFA7B2}"/>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42" name="Title 1">
            <a:extLst>
              <a:ext uri="{FF2B5EF4-FFF2-40B4-BE49-F238E27FC236}">
                <a16:creationId xmlns:a16="http://schemas.microsoft.com/office/drawing/2014/main" id="{93A9D943-4EC9-4B02-815F-DA2FA6DDF650}"/>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4006257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8B961-083C-42CE-B00B-79E52A2AFD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11" name="Picture Placeholder 10"/>
          <p:cNvSpPr>
            <a:spLocks noGrp="1"/>
          </p:cNvSpPr>
          <p:nvPr>
            <p:ph type="pic" sz="quarter" idx="10"/>
          </p:nvPr>
        </p:nvSpPr>
        <p:spPr>
          <a:xfrm>
            <a:off x="5014126" y="0"/>
            <a:ext cx="7177873" cy="6858000"/>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8" name="Freeform 87"/>
          <p:cNvSpPr>
            <a:spLocks/>
          </p:cNvSpPr>
          <p:nvPr userDrawn="1"/>
        </p:nvSpPr>
        <p:spPr bwMode="auto">
          <a:xfrm>
            <a:off x="4052433" y="2643413"/>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9" name="Freeform 88"/>
          <p:cNvSpPr>
            <a:spLocks/>
          </p:cNvSpPr>
          <p:nvPr userDrawn="1"/>
        </p:nvSpPr>
        <p:spPr bwMode="auto">
          <a:xfrm>
            <a:off x="583719" y="4163325"/>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2" name="Title 1"/>
          <p:cNvSpPr>
            <a:spLocks noGrp="1"/>
          </p:cNvSpPr>
          <p:nvPr>
            <p:ph type="title" hasCustomPrompt="1"/>
          </p:nvPr>
        </p:nvSpPr>
        <p:spPr>
          <a:xfrm>
            <a:off x="732148" y="2843786"/>
            <a:ext cx="3869560" cy="1236099"/>
          </a:xfrm>
        </p:spPr>
        <p:txBody>
          <a:bodyPr>
            <a:spAutoFit/>
          </a:bodyPr>
          <a:lstStyle>
            <a:lvl1pPr>
              <a:defRPr>
                <a:solidFill>
                  <a:schemeClr val="accent4">
                    <a:lumMod val="75000"/>
                    <a:lumOff val="25000"/>
                  </a:schemeClr>
                </a:solidFill>
              </a:defRPr>
            </a:lvl1pPr>
          </a:lstStyle>
          <a:p>
            <a:r>
              <a:rPr lang="en-IN"/>
              <a:t>Section divider</a:t>
            </a:r>
            <a:br>
              <a:rPr lang="en-IN"/>
            </a:br>
            <a:r>
              <a:rPr lang="en-IN"/>
              <a:t>with the appropriate header</a:t>
            </a:r>
          </a:p>
        </p:txBody>
      </p:sp>
    </p:spTree>
    <p:extLst>
      <p:ext uri="{BB962C8B-B14F-4D97-AF65-F5344CB8AC3E}">
        <p14:creationId xmlns:p14="http://schemas.microsoft.com/office/powerpoint/2010/main" val="1240602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 style 1">
    <p:spTree>
      <p:nvGrpSpPr>
        <p:cNvPr id="1" name=""/>
        <p:cNvGrpSpPr/>
        <p:nvPr/>
      </p:nvGrpSpPr>
      <p:grpSpPr>
        <a:xfrm>
          <a:off x="0" y="0"/>
          <a:ext cx="0" cy="0"/>
          <a:chOff x="0" y="0"/>
          <a:chExt cx="0" cy="0"/>
        </a:xfrm>
      </p:grpSpPr>
      <p:sp>
        <p:nvSpPr>
          <p:cNvPr id="40" name="Chart Placeholder 39"/>
          <p:cNvSpPr>
            <a:spLocks noGrp="1"/>
          </p:cNvSpPr>
          <p:nvPr>
            <p:ph type="chart" sz="quarter" idx="20"/>
          </p:nvPr>
        </p:nvSpPr>
        <p:spPr>
          <a:xfrm>
            <a:off x="3498574" y="1193799"/>
            <a:ext cx="3888064" cy="4615584"/>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29" name="Text Placeholder 28"/>
          <p:cNvSpPr>
            <a:spLocks noGrp="1"/>
          </p:cNvSpPr>
          <p:nvPr>
            <p:ph type="body" sz="quarter" idx="11" hasCustomPrompt="1"/>
          </p:nvPr>
        </p:nvSpPr>
        <p:spPr>
          <a:xfrm>
            <a:off x="587375" y="1193799"/>
            <a:ext cx="2382612" cy="2566032"/>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cxnSp>
        <p:nvCxnSpPr>
          <p:cNvPr id="14" name="Straight Connector 13"/>
          <p:cNvCxnSpPr/>
          <p:nvPr userDrawn="1"/>
        </p:nvCxnSpPr>
        <p:spPr>
          <a:xfrm>
            <a:off x="7816100" y="1302028"/>
            <a:ext cx="1151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7816100" y="2580931"/>
            <a:ext cx="115163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7816100" y="3859834"/>
            <a:ext cx="115163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7816100" y="5138736"/>
            <a:ext cx="115163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Freeform 5"/>
          <p:cNvSpPr>
            <a:spLocks/>
          </p:cNvSpPr>
          <p:nvPr userDrawn="1"/>
        </p:nvSpPr>
        <p:spPr bwMode="auto">
          <a:xfrm>
            <a:off x="9048751" y="1301750"/>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5" name="AutoShape 7"/>
          <p:cNvSpPr>
            <a:spLocks noChangeAspect="1" noChangeArrowheads="1" noTextEdit="1"/>
          </p:cNvSpPr>
          <p:nvPr userDrawn="1"/>
        </p:nvSpPr>
        <p:spPr bwMode="auto">
          <a:xfrm>
            <a:off x="9043988" y="2581275"/>
            <a:ext cx="1397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6" name="Freeform 9"/>
          <p:cNvSpPr>
            <a:spLocks/>
          </p:cNvSpPr>
          <p:nvPr userDrawn="1"/>
        </p:nvSpPr>
        <p:spPr bwMode="auto">
          <a:xfrm>
            <a:off x="9048751" y="2581275"/>
            <a:ext cx="134938" cy="150813"/>
          </a:xfrm>
          <a:custGeom>
            <a:avLst/>
            <a:gdLst>
              <a:gd name="T0" fmla="*/ 0 w 85"/>
              <a:gd name="T1" fmla="*/ 0 h 95"/>
              <a:gd name="T2" fmla="*/ 85 w 85"/>
              <a:gd name="T3" fmla="*/ 0 h 95"/>
              <a:gd name="T4" fmla="*/ 85 w 85"/>
              <a:gd name="T5" fmla="*/ 95 h 95"/>
              <a:gd name="T6" fmla="*/ 0 w 85"/>
              <a:gd name="T7" fmla="*/ 0 h 95"/>
            </a:gdLst>
            <a:ahLst/>
            <a:cxnLst>
              <a:cxn ang="0">
                <a:pos x="T0" y="T1"/>
              </a:cxn>
              <a:cxn ang="0">
                <a:pos x="T2" y="T3"/>
              </a:cxn>
              <a:cxn ang="0">
                <a:pos x="T4" y="T5"/>
              </a:cxn>
              <a:cxn ang="0">
                <a:pos x="T6" y="T7"/>
              </a:cxn>
            </a:cxnLst>
            <a:rect l="0" t="0" r="r" b="b"/>
            <a:pathLst>
              <a:path w="85" h="95">
                <a:moveTo>
                  <a:pt x="0" y="0"/>
                </a:moveTo>
                <a:lnTo>
                  <a:pt x="85" y="0"/>
                </a:lnTo>
                <a:lnTo>
                  <a:pt x="85" y="95"/>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7" name="Freeform 13"/>
          <p:cNvSpPr>
            <a:spLocks/>
          </p:cNvSpPr>
          <p:nvPr userDrawn="1"/>
        </p:nvSpPr>
        <p:spPr bwMode="auto">
          <a:xfrm>
            <a:off x="9048751" y="3859213"/>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8" name="Freeform 17"/>
          <p:cNvSpPr>
            <a:spLocks/>
          </p:cNvSpPr>
          <p:nvPr userDrawn="1"/>
        </p:nvSpPr>
        <p:spPr bwMode="auto">
          <a:xfrm>
            <a:off x="9048751" y="5138738"/>
            <a:ext cx="134938" cy="150812"/>
          </a:xfrm>
          <a:custGeom>
            <a:avLst/>
            <a:gdLst>
              <a:gd name="T0" fmla="*/ 0 w 85"/>
              <a:gd name="T1" fmla="*/ 0 h 95"/>
              <a:gd name="T2" fmla="*/ 85 w 85"/>
              <a:gd name="T3" fmla="*/ 0 h 95"/>
              <a:gd name="T4" fmla="*/ 85 w 85"/>
              <a:gd name="T5" fmla="*/ 95 h 95"/>
              <a:gd name="T6" fmla="*/ 0 w 85"/>
              <a:gd name="T7" fmla="*/ 0 h 95"/>
            </a:gdLst>
            <a:ahLst/>
            <a:cxnLst>
              <a:cxn ang="0">
                <a:pos x="T0" y="T1"/>
              </a:cxn>
              <a:cxn ang="0">
                <a:pos x="T2" y="T3"/>
              </a:cxn>
              <a:cxn ang="0">
                <a:pos x="T4" y="T5"/>
              </a:cxn>
              <a:cxn ang="0">
                <a:pos x="T6" y="T7"/>
              </a:cxn>
            </a:cxnLst>
            <a:rect l="0" t="0" r="r" b="b"/>
            <a:pathLst>
              <a:path w="85" h="95">
                <a:moveTo>
                  <a:pt x="0" y="0"/>
                </a:moveTo>
                <a:lnTo>
                  <a:pt x="85" y="0"/>
                </a:lnTo>
                <a:lnTo>
                  <a:pt x="85" y="95"/>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1" name="Text Placeholder 20"/>
          <p:cNvSpPr>
            <a:spLocks noGrp="1"/>
          </p:cNvSpPr>
          <p:nvPr>
            <p:ph type="body" sz="quarter" idx="16" hasCustomPrompt="1"/>
          </p:nvPr>
        </p:nvSpPr>
        <p:spPr>
          <a:xfrm>
            <a:off x="9259941" y="1520209"/>
            <a:ext cx="1530849" cy="644894"/>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6" name="Text Placeholder 20"/>
          <p:cNvSpPr>
            <a:spLocks noGrp="1"/>
          </p:cNvSpPr>
          <p:nvPr>
            <p:ph type="body" sz="quarter" idx="17" hasCustomPrompt="1"/>
          </p:nvPr>
        </p:nvSpPr>
        <p:spPr>
          <a:xfrm>
            <a:off x="9259941" y="2770776"/>
            <a:ext cx="1530849" cy="667659"/>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7" name="Text Placeholder 20"/>
          <p:cNvSpPr>
            <a:spLocks noGrp="1"/>
          </p:cNvSpPr>
          <p:nvPr>
            <p:ph type="body" sz="quarter" idx="18" hasCustomPrompt="1"/>
          </p:nvPr>
        </p:nvSpPr>
        <p:spPr>
          <a:xfrm>
            <a:off x="9259941" y="4049680"/>
            <a:ext cx="1530849" cy="667659"/>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8" name="Text Placeholder 20"/>
          <p:cNvSpPr>
            <a:spLocks noGrp="1"/>
          </p:cNvSpPr>
          <p:nvPr>
            <p:ph type="body" sz="quarter" idx="19" hasCustomPrompt="1"/>
          </p:nvPr>
        </p:nvSpPr>
        <p:spPr>
          <a:xfrm>
            <a:off x="9259941" y="5328582"/>
            <a:ext cx="1530849" cy="667659"/>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43" name="Text Placeholder 4"/>
          <p:cNvSpPr>
            <a:spLocks noGrp="1"/>
          </p:cNvSpPr>
          <p:nvPr>
            <p:ph type="body" sz="quarter" idx="23" hasCustomPrompt="1"/>
          </p:nvPr>
        </p:nvSpPr>
        <p:spPr>
          <a:xfrm>
            <a:off x="9259941" y="1258232"/>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44" name="Text Placeholder 4"/>
          <p:cNvSpPr>
            <a:spLocks noGrp="1"/>
          </p:cNvSpPr>
          <p:nvPr>
            <p:ph type="body" sz="quarter" idx="24" hasCustomPrompt="1"/>
          </p:nvPr>
        </p:nvSpPr>
        <p:spPr>
          <a:xfrm>
            <a:off x="9259941" y="2537135"/>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45" name="Text Placeholder 4"/>
          <p:cNvSpPr>
            <a:spLocks noGrp="1"/>
          </p:cNvSpPr>
          <p:nvPr>
            <p:ph type="body" sz="quarter" idx="25" hasCustomPrompt="1"/>
          </p:nvPr>
        </p:nvSpPr>
        <p:spPr>
          <a:xfrm>
            <a:off x="9259941" y="3816038"/>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46" name="Text Placeholder 4"/>
          <p:cNvSpPr>
            <a:spLocks noGrp="1"/>
          </p:cNvSpPr>
          <p:nvPr>
            <p:ph type="body" sz="quarter" idx="26" hasCustomPrompt="1"/>
          </p:nvPr>
        </p:nvSpPr>
        <p:spPr>
          <a:xfrm>
            <a:off x="9259941" y="5094940"/>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pic>
        <p:nvPicPr>
          <p:cNvPr id="54" name="Picture 53">
            <a:extLst>
              <a:ext uri="{FF2B5EF4-FFF2-40B4-BE49-F238E27FC236}">
                <a16:creationId xmlns:a16="http://schemas.microsoft.com/office/drawing/2014/main" id="{FED0AD65-8E91-4E08-BA63-3454575F41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55" name="Group 54">
            <a:extLst>
              <a:ext uri="{FF2B5EF4-FFF2-40B4-BE49-F238E27FC236}">
                <a16:creationId xmlns:a16="http://schemas.microsoft.com/office/drawing/2014/main" id="{78BCCF31-F881-4C5B-9933-81831B3E3844}"/>
              </a:ext>
            </a:extLst>
          </p:cNvPr>
          <p:cNvGrpSpPr/>
          <p:nvPr userDrawn="1"/>
        </p:nvGrpSpPr>
        <p:grpSpPr>
          <a:xfrm>
            <a:off x="348913" y="208968"/>
            <a:ext cx="11494174" cy="825246"/>
            <a:chOff x="367169" y="208968"/>
            <a:chExt cx="11494174" cy="825246"/>
          </a:xfrm>
        </p:grpSpPr>
        <p:sp>
          <p:nvSpPr>
            <p:cNvPr id="56" name="Freeform 87">
              <a:extLst>
                <a:ext uri="{FF2B5EF4-FFF2-40B4-BE49-F238E27FC236}">
                  <a16:creationId xmlns:a16="http://schemas.microsoft.com/office/drawing/2014/main" id="{903946D5-398C-42E0-B24E-0ADD4AE23030}"/>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57" name="Freeform 88">
              <a:extLst>
                <a:ext uri="{FF2B5EF4-FFF2-40B4-BE49-F238E27FC236}">
                  <a16:creationId xmlns:a16="http://schemas.microsoft.com/office/drawing/2014/main" id="{8D48D6ED-A1E0-4B5B-A2E7-2E15BB8AB923}"/>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58" name="Title 1">
            <a:extLst>
              <a:ext uri="{FF2B5EF4-FFF2-40B4-BE49-F238E27FC236}">
                <a16:creationId xmlns:a16="http://schemas.microsoft.com/office/drawing/2014/main" id="{3EA58A27-C1D0-4AFA-B9DA-851B98ED3422}"/>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1343309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er Main Slid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 y="0"/>
            <a:ext cx="12192001" cy="68643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64" name="Picture Placeholder 63">
            <a:extLst>
              <a:ext uri="{FF2B5EF4-FFF2-40B4-BE49-F238E27FC236}">
                <a16:creationId xmlns:a16="http://schemas.microsoft.com/office/drawing/2014/main" id="{0D5B5778-AF0D-4083-ABD6-5062BEDF00F9}"/>
              </a:ext>
            </a:extLst>
          </p:cNvPr>
          <p:cNvSpPr>
            <a:spLocks noGrp="1"/>
          </p:cNvSpPr>
          <p:nvPr>
            <p:ph type="pic" sz="quarter" idx="17" hasCustomPrompt="1"/>
          </p:nvPr>
        </p:nvSpPr>
        <p:spPr>
          <a:xfrm>
            <a:off x="-12700" y="0"/>
            <a:ext cx="5921375" cy="6858000"/>
          </a:xfrm>
          <a:solidFill>
            <a:schemeClr val="bg1">
              <a:lumMod val="85000"/>
            </a:schemeClr>
          </a:solidFill>
        </p:spPr>
        <p:txBody>
          <a:bodyPr/>
          <a:lstStyle>
            <a:lvl1pPr>
              <a:defRPr/>
            </a:lvl1pPr>
          </a:lstStyle>
          <a:p>
            <a:r>
              <a:rPr lang="en-US"/>
              <a:t>Company Image</a:t>
            </a:r>
            <a:endParaRPr lang="en-IN"/>
          </a:p>
        </p:txBody>
      </p:sp>
      <p:grpSp>
        <p:nvGrpSpPr>
          <p:cNvPr id="41" name="Group 40">
            <a:extLst>
              <a:ext uri="{FF2B5EF4-FFF2-40B4-BE49-F238E27FC236}">
                <a16:creationId xmlns:a16="http://schemas.microsoft.com/office/drawing/2014/main" id="{12AE8493-A9D7-4AA4-8DC4-2A96995E828D}"/>
              </a:ext>
            </a:extLst>
          </p:cNvPr>
          <p:cNvGrpSpPr/>
          <p:nvPr userDrawn="1"/>
        </p:nvGrpSpPr>
        <p:grpSpPr>
          <a:xfrm>
            <a:off x="6468115" y="1829125"/>
            <a:ext cx="4113397" cy="3019346"/>
            <a:chOff x="-38580" y="3575"/>
            <a:chExt cx="9373774" cy="6880602"/>
          </a:xfrm>
        </p:grpSpPr>
        <p:sp>
          <p:nvSpPr>
            <p:cNvPr id="42" name="Freeform 19">
              <a:extLst>
                <a:ext uri="{FF2B5EF4-FFF2-40B4-BE49-F238E27FC236}">
                  <a16:creationId xmlns:a16="http://schemas.microsoft.com/office/drawing/2014/main" id="{FBBE7A1F-C0B9-446B-A7B6-EF2C29DF7592}"/>
                </a:ext>
              </a:extLst>
            </p:cNvPr>
            <p:cNvSpPr>
              <a:spLocks/>
            </p:cNvSpPr>
            <p:nvPr userDrawn="1"/>
          </p:nvSpPr>
          <p:spPr bwMode="auto">
            <a:xfrm>
              <a:off x="-38580" y="3575"/>
              <a:ext cx="6270890" cy="6857222"/>
            </a:xfrm>
            <a:custGeom>
              <a:avLst/>
              <a:gdLst>
                <a:gd name="T0" fmla="*/ 2319 w 3508"/>
                <a:gd name="T1" fmla="*/ 0 h 3836"/>
                <a:gd name="T2" fmla="*/ 2319 w 3508"/>
                <a:gd name="T3" fmla="*/ 832 h 3836"/>
                <a:gd name="T4" fmla="*/ 1163 w 3508"/>
                <a:gd name="T5" fmla="*/ 3 h 3836"/>
                <a:gd name="T6" fmla="*/ 0 w 3508"/>
                <a:gd name="T7" fmla="*/ 3 h 3836"/>
                <a:gd name="T8" fmla="*/ 0 w 3508"/>
                <a:gd name="T9" fmla="*/ 3836 h 3836"/>
                <a:gd name="T10" fmla="*/ 1189 w 3508"/>
                <a:gd name="T11" fmla="*/ 3836 h 3836"/>
                <a:gd name="T12" fmla="*/ 1189 w 3508"/>
                <a:gd name="T13" fmla="*/ 3167 h 3836"/>
                <a:gd name="T14" fmla="*/ 2326 w 3508"/>
                <a:gd name="T15" fmla="*/ 3833 h 3836"/>
                <a:gd name="T16" fmla="*/ 2331 w 3508"/>
                <a:gd name="T17" fmla="*/ 3836 h 3836"/>
                <a:gd name="T18" fmla="*/ 3508 w 3508"/>
                <a:gd name="T19" fmla="*/ 3836 h 3836"/>
                <a:gd name="T20" fmla="*/ 3508 w 3508"/>
                <a:gd name="T21" fmla="*/ 0 h 3836"/>
                <a:gd name="T22" fmla="*/ 2319 w 3508"/>
                <a:gd name="T23"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8" h="3836">
                  <a:moveTo>
                    <a:pt x="2319" y="0"/>
                  </a:moveTo>
                  <a:lnTo>
                    <a:pt x="2319" y="832"/>
                  </a:lnTo>
                  <a:lnTo>
                    <a:pt x="1163" y="3"/>
                  </a:lnTo>
                  <a:lnTo>
                    <a:pt x="0" y="3"/>
                  </a:lnTo>
                  <a:lnTo>
                    <a:pt x="0" y="3836"/>
                  </a:lnTo>
                  <a:lnTo>
                    <a:pt x="1189" y="3836"/>
                  </a:lnTo>
                  <a:lnTo>
                    <a:pt x="1189" y="3167"/>
                  </a:lnTo>
                  <a:lnTo>
                    <a:pt x="2326" y="3833"/>
                  </a:lnTo>
                  <a:lnTo>
                    <a:pt x="2331" y="3836"/>
                  </a:lnTo>
                  <a:lnTo>
                    <a:pt x="3508" y="3836"/>
                  </a:lnTo>
                  <a:lnTo>
                    <a:pt x="3508" y="0"/>
                  </a:lnTo>
                  <a:lnTo>
                    <a:pt x="2319" y="0"/>
                  </a:lnTo>
                  <a:close/>
                </a:path>
              </a:pathLst>
            </a:custGeom>
            <a:solidFill>
              <a:srgbClr val="010101"/>
            </a:solidFill>
            <a:ln w="6350">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43" name="Freeform 21">
              <a:extLst>
                <a:ext uri="{FF2B5EF4-FFF2-40B4-BE49-F238E27FC236}">
                  <a16:creationId xmlns:a16="http://schemas.microsoft.com/office/drawing/2014/main" id="{E85EF51B-A14A-4404-997D-4483690237AD}"/>
                </a:ext>
              </a:extLst>
            </p:cNvPr>
            <p:cNvSpPr>
              <a:spLocks/>
            </p:cNvSpPr>
            <p:nvPr userDrawn="1"/>
          </p:nvSpPr>
          <p:spPr bwMode="auto">
            <a:xfrm>
              <a:off x="6366797" y="4436817"/>
              <a:ext cx="2651006" cy="2427558"/>
            </a:xfrm>
            <a:custGeom>
              <a:avLst/>
              <a:gdLst>
                <a:gd name="T0" fmla="*/ 443 w 1483"/>
                <a:gd name="T1" fmla="*/ 0 h 1358"/>
                <a:gd name="T2" fmla="*/ 0 w 1483"/>
                <a:gd name="T3" fmla="*/ 0 h 1358"/>
                <a:gd name="T4" fmla="*/ 0 w 1483"/>
                <a:gd name="T5" fmla="*/ 1358 h 1358"/>
                <a:gd name="T6" fmla="*/ 417 w 1483"/>
                <a:gd name="T7" fmla="*/ 1358 h 1358"/>
                <a:gd name="T8" fmla="*/ 443 w 1483"/>
                <a:gd name="T9" fmla="*/ 1358 h 1358"/>
                <a:gd name="T10" fmla="*/ 1042 w 1483"/>
                <a:gd name="T11" fmla="*/ 1358 h 1358"/>
                <a:gd name="T12" fmla="*/ 1194 w 1483"/>
                <a:gd name="T13" fmla="*/ 1358 h 1358"/>
                <a:gd name="T14" fmla="*/ 1483 w 1483"/>
                <a:gd name="T15" fmla="*/ 1358 h 1358"/>
                <a:gd name="T16" fmla="*/ 1483 w 1483"/>
                <a:gd name="T17" fmla="*/ 0 h 1358"/>
                <a:gd name="T18" fmla="*/ 1042 w 1483"/>
                <a:gd name="T19" fmla="*/ 0 h 1358"/>
                <a:gd name="T20" fmla="*/ 1042 w 1483"/>
                <a:gd name="T21" fmla="*/ 915 h 1358"/>
                <a:gd name="T22" fmla="*/ 966 w 1483"/>
                <a:gd name="T23" fmla="*/ 915 h 1358"/>
                <a:gd name="T24" fmla="*/ 966 w 1483"/>
                <a:gd name="T25" fmla="*/ 0 h 1358"/>
                <a:gd name="T26" fmla="*/ 526 w 1483"/>
                <a:gd name="T27" fmla="*/ 0 h 1358"/>
                <a:gd name="T28" fmla="*/ 526 w 1483"/>
                <a:gd name="T29" fmla="*/ 915 h 1358"/>
                <a:gd name="T30" fmla="*/ 443 w 1483"/>
                <a:gd name="T31" fmla="*/ 915 h 1358"/>
                <a:gd name="T32" fmla="*/ 443 w 1483"/>
                <a:gd name="T33"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3" h="1358">
                  <a:moveTo>
                    <a:pt x="443" y="0"/>
                  </a:moveTo>
                  <a:lnTo>
                    <a:pt x="0" y="0"/>
                  </a:lnTo>
                  <a:lnTo>
                    <a:pt x="0" y="1358"/>
                  </a:lnTo>
                  <a:lnTo>
                    <a:pt x="417" y="1358"/>
                  </a:lnTo>
                  <a:lnTo>
                    <a:pt x="443" y="1358"/>
                  </a:lnTo>
                  <a:lnTo>
                    <a:pt x="1042" y="1358"/>
                  </a:lnTo>
                  <a:lnTo>
                    <a:pt x="1194" y="1358"/>
                  </a:lnTo>
                  <a:lnTo>
                    <a:pt x="1483" y="1358"/>
                  </a:lnTo>
                  <a:lnTo>
                    <a:pt x="1483" y="0"/>
                  </a:lnTo>
                  <a:lnTo>
                    <a:pt x="1042" y="0"/>
                  </a:lnTo>
                  <a:lnTo>
                    <a:pt x="1042" y="915"/>
                  </a:lnTo>
                  <a:lnTo>
                    <a:pt x="966" y="915"/>
                  </a:lnTo>
                  <a:lnTo>
                    <a:pt x="966" y="0"/>
                  </a:lnTo>
                  <a:lnTo>
                    <a:pt x="526" y="0"/>
                  </a:lnTo>
                  <a:lnTo>
                    <a:pt x="526" y="915"/>
                  </a:lnTo>
                  <a:lnTo>
                    <a:pt x="443" y="915"/>
                  </a:lnTo>
                  <a:lnTo>
                    <a:pt x="4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45" name="Freeform 22">
              <a:extLst>
                <a:ext uri="{FF2B5EF4-FFF2-40B4-BE49-F238E27FC236}">
                  <a16:creationId xmlns:a16="http://schemas.microsoft.com/office/drawing/2014/main" id="{22D16787-E788-40B0-BF73-214B85092B3E}"/>
                </a:ext>
              </a:extLst>
            </p:cNvPr>
            <p:cNvSpPr>
              <a:spLocks/>
            </p:cNvSpPr>
            <p:nvPr userDrawn="1"/>
          </p:nvSpPr>
          <p:spPr bwMode="auto">
            <a:xfrm>
              <a:off x="6357830" y="1421858"/>
              <a:ext cx="1867539" cy="2869094"/>
            </a:xfrm>
            <a:custGeom>
              <a:avLst/>
              <a:gdLst>
                <a:gd name="T0" fmla="*/ 1037 w 1037"/>
                <a:gd name="T1" fmla="*/ 479 h 1605"/>
                <a:gd name="T2" fmla="*/ 1037 w 1037"/>
                <a:gd name="T3" fmla="*/ 0 h 1605"/>
                <a:gd name="T4" fmla="*/ 0 w 1037"/>
                <a:gd name="T5" fmla="*/ 0 h 1605"/>
                <a:gd name="T6" fmla="*/ 0 w 1037"/>
                <a:gd name="T7" fmla="*/ 450 h 1605"/>
                <a:gd name="T8" fmla="*/ 0 w 1037"/>
                <a:gd name="T9" fmla="*/ 479 h 1605"/>
                <a:gd name="T10" fmla="*/ 0 w 1037"/>
                <a:gd name="T11" fmla="*/ 1126 h 1605"/>
                <a:gd name="T12" fmla="*/ 0 w 1037"/>
                <a:gd name="T13" fmla="*/ 1290 h 1605"/>
                <a:gd name="T14" fmla="*/ 0 w 1037"/>
                <a:gd name="T15" fmla="*/ 1605 h 1605"/>
                <a:gd name="T16" fmla="*/ 1037 w 1037"/>
                <a:gd name="T17" fmla="*/ 1605 h 1605"/>
                <a:gd name="T18" fmla="*/ 1037 w 1037"/>
                <a:gd name="T19" fmla="*/ 1126 h 1605"/>
                <a:gd name="T20" fmla="*/ 476 w 1037"/>
                <a:gd name="T21" fmla="*/ 1126 h 1605"/>
                <a:gd name="T22" fmla="*/ 476 w 1037"/>
                <a:gd name="T23" fmla="*/ 1045 h 1605"/>
                <a:gd name="T24" fmla="*/ 1037 w 1037"/>
                <a:gd name="T25" fmla="*/ 1045 h 1605"/>
                <a:gd name="T26" fmla="*/ 1037 w 1037"/>
                <a:gd name="T27" fmla="*/ 569 h 1605"/>
                <a:gd name="T28" fmla="*/ 476 w 1037"/>
                <a:gd name="T29" fmla="*/ 569 h 1605"/>
                <a:gd name="T30" fmla="*/ 476 w 1037"/>
                <a:gd name="T31" fmla="*/ 479 h 1605"/>
                <a:gd name="T32" fmla="*/ 1037 w 1037"/>
                <a:gd name="T33" fmla="*/ 479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7" h="1605">
                  <a:moveTo>
                    <a:pt x="1037" y="479"/>
                  </a:moveTo>
                  <a:lnTo>
                    <a:pt x="1037" y="0"/>
                  </a:lnTo>
                  <a:lnTo>
                    <a:pt x="0" y="0"/>
                  </a:lnTo>
                  <a:lnTo>
                    <a:pt x="0" y="450"/>
                  </a:lnTo>
                  <a:lnTo>
                    <a:pt x="0" y="479"/>
                  </a:lnTo>
                  <a:lnTo>
                    <a:pt x="0" y="1126"/>
                  </a:lnTo>
                  <a:lnTo>
                    <a:pt x="0" y="1290"/>
                  </a:lnTo>
                  <a:lnTo>
                    <a:pt x="0" y="1605"/>
                  </a:lnTo>
                  <a:lnTo>
                    <a:pt x="1037" y="1605"/>
                  </a:lnTo>
                  <a:lnTo>
                    <a:pt x="1037" y="1126"/>
                  </a:lnTo>
                  <a:lnTo>
                    <a:pt x="476" y="1126"/>
                  </a:lnTo>
                  <a:lnTo>
                    <a:pt x="476" y="1045"/>
                  </a:lnTo>
                  <a:lnTo>
                    <a:pt x="1037" y="1045"/>
                  </a:lnTo>
                  <a:lnTo>
                    <a:pt x="1037" y="569"/>
                  </a:lnTo>
                  <a:lnTo>
                    <a:pt x="476" y="569"/>
                  </a:lnTo>
                  <a:lnTo>
                    <a:pt x="476" y="479"/>
                  </a:lnTo>
                  <a:lnTo>
                    <a:pt x="1037" y="47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sp>
          <p:nvSpPr>
            <p:cNvPr id="46" name="Oval 45">
              <a:extLst>
                <a:ext uri="{FF2B5EF4-FFF2-40B4-BE49-F238E27FC236}">
                  <a16:creationId xmlns:a16="http://schemas.microsoft.com/office/drawing/2014/main" id="{935DB766-D2C9-492E-A502-388955255F22}"/>
                </a:ext>
              </a:extLst>
            </p:cNvPr>
            <p:cNvSpPr>
              <a:spLocks noChangeArrowheads="1"/>
            </p:cNvSpPr>
            <p:nvPr userDrawn="1"/>
          </p:nvSpPr>
          <p:spPr bwMode="auto">
            <a:xfrm>
              <a:off x="9093867" y="6651789"/>
              <a:ext cx="241327" cy="2323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grpSp>
      <p:sp>
        <p:nvSpPr>
          <p:cNvPr id="7" name="AutoShape 57"/>
          <p:cNvSpPr>
            <a:spLocks noChangeAspect="1" noChangeArrowheads="1" noTextEdit="1"/>
          </p:cNvSpPr>
          <p:nvPr userDrawn="1"/>
        </p:nvSpPr>
        <p:spPr bwMode="auto">
          <a:xfrm>
            <a:off x="0" y="0"/>
            <a:ext cx="12193200" cy="686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Segoe UI" panose="020B0502040204020203" pitchFamily="34" charset="0"/>
            </a:endParaRPr>
          </a:p>
        </p:txBody>
      </p:sp>
      <p:grpSp>
        <p:nvGrpSpPr>
          <p:cNvPr id="33" name="Group 32"/>
          <p:cNvGrpSpPr/>
          <p:nvPr userDrawn="1"/>
        </p:nvGrpSpPr>
        <p:grpSpPr>
          <a:xfrm>
            <a:off x="10002672" y="366343"/>
            <a:ext cx="1866251" cy="530864"/>
            <a:chOff x="10051659" y="219383"/>
            <a:chExt cx="1866251" cy="530864"/>
          </a:xfrm>
        </p:grpSpPr>
        <p:sp>
          <p:nvSpPr>
            <p:cNvPr id="34" name="Rectangle 33"/>
            <p:cNvSpPr>
              <a:spLocks noChangeArrowheads="1"/>
            </p:cNvSpPr>
            <p:nvPr/>
          </p:nvSpPr>
          <p:spPr bwMode="auto">
            <a:xfrm>
              <a:off x="11098737" y="580970"/>
              <a:ext cx="8159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Graphik Light" panose="020B0403030202060203" pitchFamily="34" charset="0"/>
                </a:rPr>
                <a:t>love the new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5" name="Picture 34"/>
            <p:cNvPicPr>
              <a:picLocks noChangeAspect="1"/>
            </p:cNvPicPr>
            <p:nvPr/>
          </p:nvPicPr>
          <p:blipFill>
            <a:blip r:embed="rId2"/>
            <a:stretch>
              <a:fillRect/>
            </a:stretch>
          </p:blipFill>
          <p:spPr>
            <a:xfrm>
              <a:off x="10051659" y="219383"/>
              <a:ext cx="1866251" cy="330954"/>
            </a:xfrm>
            <a:prstGeom prst="rect">
              <a:avLst/>
            </a:prstGeom>
          </p:spPr>
        </p:pic>
      </p:grpSp>
      <p:sp>
        <p:nvSpPr>
          <p:cNvPr id="44" name="Text Placeholder 43"/>
          <p:cNvSpPr>
            <a:spLocks noGrp="1"/>
          </p:cNvSpPr>
          <p:nvPr>
            <p:ph type="body" sz="quarter" idx="12" hasCustomPrompt="1"/>
          </p:nvPr>
        </p:nvSpPr>
        <p:spPr>
          <a:xfrm>
            <a:off x="6458971" y="5120261"/>
            <a:ext cx="4065409" cy="784830"/>
          </a:xfrm>
        </p:spPr>
        <p:txBody>
          <a:bodyPr wrap="square">
            <a:spAutoFit/>
          </a:bodyPr>
          <a:lstStyle>
            <a:lvl1pPr>
              <a:defRPr sz="2500" b="0">
                <a:solidFill>
                  <a:schemeClr val="accent4">
                    <a:lumMod val="75000"/>
                    <a:lumOff val="25000"/>
                  </a:schemeClr>
                </a:solidFill>
                <a:latin typeface="Segoe UI Semibold" panose="020B0702040204020203" pitchFamily="34" charset="0"/>
                <a:cs typeface="Segoe UI Semibold" panose="020B0702040204020203" pitchFamily="34" charset="0"/>
              </a:defRPr>
            </a:lvl1pPr>
            <a:lvl2pPr>
              <a:defRPr sz="3100"/>
            </a:lvl2pPr>
            <a:lvl3pPr>
              <a:defRPr sz="3100"/>
            </a:lvl3pPr>
            <a:lvl4pPr>
              <a:defRPr sz="3100"/>
            </a:lvl4pPr>
            <a:lvl5pPr>
              <a:defRPr sz="3100"/>
            </a:lvl5pPr>
          </a:lstStyle>
          <a:p>
            <a:pPr lvl="0"/>
            <a:r>
              <a:rPr lang="en-US" err="1"/>
              <a:t>Intelliswift</a:t>
            </a:r>
            <a:r>
              <a:rPr lang="en-US"/>
              <a:t> Company and Capabilities Overview</a:t>
            </a:r>
          </a:p>
        </p:txBody>
      </p:sp>
      <p:grpSp>
        <p:nvGrpSpPr>
          <p:cNvPr id="4" name="Group 3">
            <a:extLst>
              <a:ext uri="{FF2B5EF4-FFF2-40B4-BE49-F238E27FC236}">
                <a16:creationId xmlns:a16="http://schemas.microsoft.com/office/drawing/2014/main" id="{2DC02EAA-AA6F-4C04-A317-7C9A9F5218E0}"/>
              </a:ext>
            </a:extLst>
          </p:cNvPr>
          <p:cNvGrpSpPr/>
          <p:nvPr userDrawn="1"/>
        </p:nvGrpSpPr>
        <p:grpSpPr>
          <a:xfrm>
            <a:off x="5876243" y="7470301"/>
            <a:ext cx="5441982" cy="464024"/>
            <a:chOff x="5876243" y="7470301"/>
            <a:chExt cx="5441982" cy="464024"/>
          </a:xfrm>
        </p:grpSpPr>
        <p:grpSp>
          <p:nvGrpSpPr>
            <p:cNvPr id="2" name="Group 1">
              <a:extLst>
                <a:ext uri="{FF2B5EF4-FFF2-40B4-BE49-F238E27FC236}">
                  <a16:creationId xmlns:a16="http://schemas.microsoft.com/office/drawing/2014/main" id="{8C8E31D8-1111-443E-A012-1E84CA48338C}"/>
                </a:ext>
              </a:extLst>
            </p:cNvPr>
            <p:cNvGrpSpPr/>
            <p:nvPr userDrawn="1"/>
          </p:nvGrpSpPr>
          <p:grpSpPr>
            <a:xfrm>
              <a:off x="7441183" y="7470301"/>
              <a:ext cx="3877042" cy="464024"/>
              <a:chOff x="0" y="7246962"/>
              <a:chExt cx="8731675" cy="464024"/>
            </a:xfrm>
          </p:grpSpPr>
          <p:sp>
            <p:nvSpPr>
              <p:cNvPr id="36" name="Rectangle 35">
                <a:extLst>
                  <a:ext uri="{FF2B5EF4-FFF2-40B4-BE49-F238E27FC236}">
                    <a16:creationId xmlns:a16="http://schemas.microsoft.com/office/drawing/2014/main" id="{3F1BFF9F-6117-4662-979F-B60FB31017F9}"/>
                  </a:ext>
                </a:extLst>
              </p:cNvPr>
              <p:cNvSpPr/>
              <p:nvPr userDrawn="1"/>
            </p:nvSpPr>
            <p:spPr>
              <a:xfrm>
                <a:off x="0" y="7246962"/>
                <a:ext cx="1787857" cy="4640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930A67A6-B192-4D7D-A00E-BA48AE2929DD}"/>
                  </a:ext>
                </a:extLst>
              </p:cNvPr>
              <p:cNvSpPr/>
              <p:nvPr userDrawn="1"/>
            </p:nvSpPr>
            <p:spPr>
              <a:xfrm>
                <a:off x="2202936" y="7246962"/>
                <a:ext cx="1787857" cy="464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B712C2D5-8D60-42E7-8092-A9A1E5FF18B2}"/>
                  </a:ext>
                </a:extLst>
              </p:cNvPr>
              <p:cNvSpPr/>
              <p:nvPr userDrawn="1"/>
            </p:nvSpPr>
            <p:spPr>
              <a:xfrm>
                <a:off x="4561893" y="7246962"/>
                <a:ext cx="1787857" cy="4640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84CC55DA-3F4D-4E4B-B2BA-8C54646307AE}"/>
                  </a:ext>
                </a:extLst>
              </p:cNvPr>
              <p:cNvSpPr/>
              <p:nvPr userDrawn="1"/>
            </p:nvSpPr>
            <p:spPr>
              <a:xfrm>
                <a:off x="6943818" y="7246962"/>
                <a:ext cx="1787857" cy="46402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sp>
          <p:nvSpPr>
            <p:cNvPr id="3" name="TextBox 2">
              <a:extLst>
                <a:ext uri="{FF2B5EF4-FFF2-40B4-BE49-F238E27FC236}">
                  <a16:creationId xmlns:a16="http://schemas.microsoft.com/office/drawing/2014/main" id="{48FC9F80-3CBE-487A-8564-B9BFADAE458B}"/>
                </a:ext>
              </a:extLst>
            </p:cNvPr>
            <p:cNvSpPr txBox="1"/>
            <p:nvPr userDrawn="1"/>
          </p:nvSpPr>
          <p:spPr>
            <a:xfrm>
              <a:off x="5876243" y="7541636"/>
              <a:ext cx="1282915" cy="369332"/>
            </a:xfrm>
            <a:prstGeom prst="rect">
              <a:avLst/>
            </a:prstGeom>
            <a:noFill/>
          </p:spPr>
          <p:txBody>
            <a:bodyPr wrap="none" rtlCol="0">
              <a:spAutoFit/>
            </a:bodyPr>
            <a:lstStyle/>
            <a:p>
              <a:r>
                <a:rPr lang="en-US"/>
                <a:t>Color ref - </a:t>
              </a:r>
              <a:endParaRPr lang="en-IN"/>
            </a:p>
          </p:txBody>
        </p:sp>
      </p:grpSp>
      <p:pic>
        <p:nvPicPr>
          <p:cNvPr id="56" name="Picture Placeholder 46">
            <a:extLst>
              <a:ext uri="{FF2B5EF4-FFF2-40B4-BE49-F238E27FC236}">
                <a16:creationId xmlns:a16="http://schemas.microsoft.com/office/drawing/2014/main" id="{FD8FD98C-7F85-4770-ACB9-81AA7C35661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t="18379" b="18379"/>
          <a:stretch>
            <a:fillRect/>
          </a:stretch>
        </p:blipFill>
        <p:spPr>
          <a:xfrm>
            <a:off x="6593461" y="391927"/>
            <a:ext cx="1586220" cy="563728"/>
          </a:xfrm>
          <a:prstGeom prst="rect">
            <a:avLst/>
          </a:prstGeom>
        </p:spPr>
      </p:pic>
      <p:sp>
        <p:nvSpPr>
          <p:cNvPr id="57" name="Rectangle 56">
            <a:extLst>
              <a:ext uri="{FF2B5EF4-FFF2-40B4-BE49-F238E27FC236}">
                <a16:creationId xmlns:a16="http://schemas.microsoft.com/office/drawing/2014/main" id="{99D92E62-79B6-4EDA-A471-C3DA669DEC17}"/>
              </a:ext>
            </a:extLst>
          </p:cNvPr>
          <p:cNvSpPr/>
          <p:nvPr userDrawn="1"/>
        </p:nvSpPr>
        <p:spPr>
          <a:xfrm>
            <a:off x="6466097" y="325346"/>
            <a:ext cx="1806033" cy="67464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A3E42354-48E0-4429-B69C-A62675D6BA38}"/>
              </a:ext>
            </a:extLst>
          </p:cNvPr>
          <p:cNvGrpSpPr/>
          <p:nvPr userDrawn="1"/>
        </p:nvGrpSpPr>
        <p:grpSpPr>
          <a:xfrm flipV="1">
            <a:off x="5910488" y="6317826"/>
            <a:ext cx="6281512" cy="53616"/>
            <a:chOff x="515938" y="6180138"/>
            <a:chExt cx="11125200" cy="34925"/>
          </a:xfrm>
        </p:grpSpPr>
        <p:sp>
          <p:nvSpPr>
            <p:cNvPr id="59" name="Rectangle 35">
              <a:extLst>
                <a:ext uri="{FF2B5EF4-FFF2-40B4-BE49-F238E27FC236}">
                  <a16:creationId xmlns:a16="http://schemas.microsoft.com/office/drawing/2014/main" id="{805539E9-8107-4D4D-8E37-B5D3D6C4298E}"/>
                </a:ext>
              </a:extLst>
            </p:cNvPr>
            <p:cNvSpPr>
              <a:spLocks noChangeArrowheads="1"/>
            </p:cNvSpPr>
            <p:nvPr/>
          </p:nvSpPr>
          <p:spPr bwMode="auto">
            <a:xfrm>
              <a:off x="8785225" y="6180138"/>
              <a:ext cx="2855913" cy="34925"/>
            </a:xfrm>
            <a:prstGeom prst="rect">
              <a:avLst/>
            </a:prstGeom>
            <a:solidFill>
              <a:srgbClr val="E525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0" name="Rectangle 36">
              <a:extLst>
                <a:ext uri="{FF2B5EF4-FFF2-40B4-BE49-F238E27FC236}">
                  <a16:creationId xmlns:a16="http://schemas.microsoft.com/office/drawing/2014/main" id="{E2168D98-7A33-4F1F-AEC1-DE3536D8EFA8}"/>
                </a:ext>
              </a:extLst>
            </p:cNvPr>
            <p:cNvSpPr>
              <a:spLocks noChangeArrowheads="1"/>
            </p:cNvSpPr>
            <p:nvPr/>
          </p:nvSpPr>
          <p:spPr bwMode="auto">
            <a:xfrm>
              <a:off x="6065838" y="6180138"/>
              <a:ext cx="2754313" cy="34925"/>
            </a:xfrm>
            <a:prstGeom prst="rect">
              <a:avLst/>
            </a:prstGeom>
            <a:solidFill>
              <a:srgbClr val="F7A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1" name="Rectangle 37">
              <a:extLst>
                <a:ext uri="{FF2B5EF4-FFF2-40B4-BE49-F238E27FC236}">
                  <a16:creationId xmlns:a16="http://schemas.microsoft.com/office/drawing/2014/main" id="{9C0EC4F9-4889-411D-8162-CC6BE6B3FA76}"/>
                </a:ext>
              </a:extLst>
            </p:cNvPr>
            <p:cNvSpPr>
              <a:spLocks noChangeArrowheads="1"/>
            </p:cNvSpPr>
            <p:nvPr/>
          </p:nvSpPr>
          <p:spPr bwMode="auto">
            <a:xfrm>
              <a:off x="3659188" y="6180138"/>
              <a:ext cx="2449513" cy="34925"/>
            </a:xfrm>
            <a:prstGeom prst="rect">
              <a:avLst/>
            </a:prstGeom>
            <a:solidFill>
              <a:srgbClr val="B14E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2" name="Rectangle 38">
              <a:extLst>
                <a:ext uri="{FF2B5EF4-FFF2-40B4-BE49-F238E27FC236}">
                  <a16:creationId xmlns:a16="http://schemas.microsoft.com/office/drawing/2014/main" id="{E65B11B8-CD8B-4367-8BCE-D6C6C6B00FD3}"/>
                </a:ext>
              </a:extLst>
            </p:cNvPr>
            <p:cNvSpPr>
              <a:spLocks noChangeArrowheads="1"/>
            </p:cNvSpPr>
            <p:nvPr/>
          </p:nvSpPr>
          <p:spPr bwMode="auto">
            <a:xfrm>
              <a:off x="515938" y="6180138"/>
              <a:ext cx="1717675" cy="34925"/>
            </a:xfrm>
            <a:prstGeom prst="rect">
              <a:avLst/>
            </a:prstGeom>
            <a:solidFill>
              <a:srgbClr val="1EAC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3" name="Rectangle 39">
              <a:extLst>
                <a:ext uri="{FF2B5EF4-FFF2-40B4-BE49-F238E27FC236}">
                  <a16:creationId xmlns:a16="http://schemas.microsoft.com/office/drawing/2014/main" id="{557249E6-0EE7-4C85-9A60-623B60D926B1}"/>
                </a:ext>
              </a:extLst>
            </p:cNvPr>
            <p:cNvSpPr>
              <a:spLocks noChangeArrowheads="1"/>
            </p:cNvSpPr>
            <p:nvPr/>
          </p:nvSpPr>
          <p:spPr bwMode="auto">
            <a:xfrm>
              <a:off x="2182813" y="6180138"/>
              <a:ext cx="1717675" cy="34925"/>
            </a:xfrm>
            <a:prstGeom prst="rect">
              <a:avLst/>
            </a:prstGeom>
            <a:solidFill>
              <a:srgbClr val="0181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66" name="Picture Placeholder 65">
            <a:extLst>
              <a:ext uri="{FF2B5EF4-FFF2-40B4-BE49-F238E27FC236}">
                <a16:creationId xmlns:a16="http://schemas.microsoft.com/office/drawing/2014/main" id="{AC18B837-F0DE-4688-8BCD-87C260C93AFD}"/>
              </a:ext>
            </a:extLst>
          </p:cNvPr>
          <p:cNvSpPr>
            <a:spLocks noGrp="1"/>
          </p:cNvSpPr>
          <p:nvPr>
            <p:ph type="pic" sz="quarter" idx="18" hasCustomPrompt="1"/>
          </p:nvPr>
        </p:nvSpPr>
        <p:spPr>
          <a:xfrm>
            <a:off x="6465888" y="325438"/>
            <a:ext cx="1806575" cy="674687"/>
          </a:xfrm>
          <a:solidFill>
            <a:schemeClr val="bg1">
              <a:lumMod val="85000"/>
            </a:schemeClr>
          </a:solidFill>
          <a:ln>
            <a:solidFill>
              <a:schemeClr val="bg1">
                <a:lumMod val="85000"/>
              </a:schemeClr>
            </a:solidFill>
          </a:ln>
        </p:spPr>
        <p:txBody>
          <a:bodyPr/>
          <a:lstStyle/>
          <a:p>
            <a:r>
              <a:rPr lang="en-US"/>
              <a:t>Company Logo</a:t>
            </a:r>
            <a:endParaRPr lang="en-IN"/>
          </a:p>
        </p:txBody>
      </p:sp>
    </p:spTree>
    <p:extLst>
      <p:ext uri="{BB962C8B-B14F-4D97-AF65-F5344CB8AC3E}">
        <p14:creationId xmlns:p14="http://schemas.microsoft.com/office/powerpoint/2010/main" val="1774746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 style 2">
    <p:spTree>
      <p:nvGrpSpPr>
        <p:cNvPr id="1" name=""/>
        <p:cNvGrpSpPr/>
        <p:nvPr/>
      </p:nvGrpSpPr>
      <p:grpSpPr>
        <a:xfrm>
          <a:off x="0" y="0"/>
          <a:ext cx="0" cy="0"/>
          <a:chOff x="0" y="0"/>
          <a:chExt cx="0" cy="0"/>
        </a:xfrm>
      </p:grpSpPr>
      <p:sp>
        <p:nvSpPr>
          <p:cNvPr id="12" name="Freeform 5"/>
          <p:cNvSpPr>
            <a:spLocks/>
          </p:cNvSpPr>
          <p:nvPr/>
        </p:nvSpPr>
        <p:spPr bwMode="auto">
          <a:xfrm>
            <a:off x="7015977" y="1443797"/>
            <a:ext cx="134938" cy="152400"/>
          </a:xfrm>
          <a:custGeom>
            <a:avLst/>
            <a:gdLst>
              <a:gd name="T0" fmla="*/ 0 w 85"/>
              <a:gd name="T1" fmla="*/ 0 h 96"/>
              <a:gd name="T2" fmla="*/ 85 w 85"/>
              <a:gd name="T3" fmla="*/ 0 h 96"/>
              <a:gd name="T4" fmla="*/ 85 w 85"/>
              <a:gd name="T5" fmla="*/ 96 h 96"/>
              <a:gd name="T6" fmla="*/ 0 w 85"/>
              <a:gd name="T7" fmla="*/ 0 h 96"/>
            </a:gdLst>
            <a:ahLst/>
            <a:cxnLst>
              <a:cxn ang="0">
                <a:pos x="T0" y="T1"/>
              </a:cxn>
              <a:cxn ang="0">
                <a:pos x="T2" y="T3"/>
              </a:cxn>
              <a:cxn ang="0">
                <a:pos x="T4" y="T5"/>
              </a:cxn>
              <a:cxn ang="0">
                <a:pos x="T6" y="T7"/>
              </a:cxn>
            </a:cxnLst>
            <a:rect l="0" t="0" r="r" b="b"/>
            <a:pathLst>
              <a:path w="85" h="96">
                <a:moveTo>
                  <a:pt x="0" y="0"/>
                </a:moveTo>
                <a:lnTo>
                  <a:pt x="85" y="0"/>
                </a:lnTo>
                <a:lnTo>
                  <a:pt x="85" y="9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5" name="AutoShape 7"/>
          <p:cNvSpPr>
            <a:spLocks noChangeAspect="1" noChangeArrowheads="1" noTextEdit="1"/>
          </p:cNvSpPr>
          <p:nvPr/>
        </p:nvSpPr>
        <p:spPr bwMode="auto">
          <a:xfrm>
            <a:off x="9043988" y="2083435"/>
            <a:ext cx="1397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9" name="Freeform 9"/>
          <p:cNvSpPr>
            <a:spLocks/>
          </p:cNvSpPr>
          <p:nvPr/>
        </p:nvSpPr>
        <p:spPr bwMode="auto">
          <a:xfrm>
            <a:off x="9340603" y="1444419"/>
            <a:ext cx="134938" cy="150813"/>
          </a:xfrm>
          <a:custGeom>
            <a:avLst/>
            <a:gdLst>
              <a:gd name="T0" fmla="*/ 0 w 85"/>
              <a:gd name="T1" fmla="*/ 0 h 95"/>
              <a:gd name="T2" fmla="*/ 85 w 85"/>
              <a:gd name="T3" fmla="*/ 0 h 95"/>
              <a:gd name="T4" fmla="*/ 85 w 85"/>
              <a:gd name="T5" fmla="*/ 95 h 95"/>
              <a:gd name="T6" fmla="*/ 0 w 85"/>
              <a:gd name="T7" fmla="*/ 0 h 95"/>
            </a:gdLst>
            <a:ahLst/>
            <a:cxnLst>
              <a:cxn ang="0">
                <a:pos x="T0" y="T1"/>
              </a:cxn>
              <a:cxn ang="0">
                <a:pos x="T2" y="T3"/>
              </a:cxn>
              <a:cxn ang="0">
                <a:pos x="T4" y="T5"/>
              </a:cxn>
              <a:cxn ang="0">
                <a:pos x="T6" y="T7"/>
              </a:cxn>
            </a:cxnLst>
            <a:rect l="0" t="0" r="r" b="b"/>
            <a:pathLst>
              <a:path w="85" h="95">
                <a:moveTo>
                  <a:pt x="0" y="0"/>
                </a:moveTo>
                <a:lnTo>
                  <a:pt x="85" y="0"/>
                </a:lnTo>
                <a:lnTo>
                  <a:pt x="85" y="95"/>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6" name="Text Placeholder 20"/>
          <p:cNvSpPr>
            <a:spLocks noGrp="1"/>
          </p:cNvSpPr>
          <p:nvPr>
            <p:ph type="body" sz="quarter" idx="17" hasCustomPrompt="1"/>
          </p:nvPr>
        </p:nvSpPr>
        <p:spPr>
          <a:xfrm>
            <a:off x="7227167" y="1637684"/>
            <a:ext cx="1530849" cy="830997"/>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7" name="Text Placeholder 20"/>
          <p:cNvSpPr>
            <a:spLocks noGrp="1"/>
          </p:cNvSpPr>
          <p:nvPr>
            <p:ph type="body" sz="quarter" idx="18" hasCustomPrompt="1"/>
          </p:nvPr>
        </p:nvSpPr>
        <p:spPr>
          <a:xfrm>
            <a:off x="9551793" y="1637684"/>
            <a:ext cx="1530849" cy="830997"/>
          </a:xfrm>
        </p:spPr>
        <p:txBody>
          <a:bodyPr lIns="0" tIns="0" rIns="0" bIns="0">
            <a:normAutofit/>
          </a:bodyPr>
          <a:lstStyle>
            <a:lvl1pPr marL="0" indent="-228600" algn="l" defTabSz="914400" rtl="0" eaLnBrk="1" latinLnBrk="0" hangingPunct="1">
              <a:lnSpc>
                <a:spcPct val="90000"/>
              </a:lnSpc>
              <a:spcBef>
                <a:spcPts val="1000"/>
              </a:spcBef>
              <a:buFont typeface="Arial" panose="020B0604020202020204" pitchFamily="34" charset="0"/>
              <a:buNone/>
              <a:defRPr lang="en-IN" sz="9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8" name="Text Placeholder 28"/>
          <p:cNvSpPr>
            <a:spLocks noGrp="1"/>
          </p:cNvSpPr>
          <p:nvPr>
            <p:ph type="body" sz="quarter" idx="11" hasCustomPrompt="1"/>
          </p:nvPr>
        </p:nvSpPr>
        <p:spPr>
          <a:xfrm>
            <a:off x="583719" y="1193800"/>
            <a:ext cx="5634825" cy="1538288"/>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2" name="Chart Placeholder 31"/>
          <p:cNvSpPr>
            <a:spLocks noGrp="1"/>
          </p:cNvSpPr>
          <p:nvPr>
            <p:ph type="chart" sz="quarter" idx="19"/>
          </p:nvPr>
        </p:nvSpPr>
        <p:spPr>
          <a:xfrm>
            <a:off x="587375" y="2987040"/>
            <a:ext cx="10855324" cy="3009202"/>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34" name="Text Placeholder 4"/>
          <p:cNvSpPr>
            <a:spLocks noGrp="1"/>
          </p:cNvSpPr>
          <p:nvPr>
            <p:ph type="body" sz="quarter" idx="23" hasCustomPrompt="1"/>
          </p:nvPr>
        </p:nvSpPr>
        <p:spPr>
          <a:xfrm>
            <a:off x="7227167" y="1400279"/>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sp>
        <p:nvSpPr>
          <p:cNvPr id="35" name="Text Placeholder 4"/>
          <p:cNvSpPr>
            <a:spLocks noGrp="1"/>
          </p:cNvSpPr>
          <p:nvPr>
            <p:ph type="body" sz="quarter" idx="24" hasCustomPrompt="1"/>
          </p:nvPr>
        </p:nvSpPr>
        <p:spPr>
          <a:xfrm>
            <a:off x="9551793" y="1400279"/>
            <a:ext cx="1282402" cy="159274"/>
          </a:xfrm>
        </p:spPr>
        <p:txBody>
          <a:bodyPr wrap="none" lIns="0" tIns="0" rIns="0" bIns="0">
            <a:spAutoFit/>
          </a:bodyPr>
          <a:lstStyle>
            <a:lvl1pPr>
              <a:defRPr sz="1150">
                <a:solidFill>
                  <a:schemeClr val="accent4">
                    <a:lumMod val="75000"/>
                    <a:lumOff val="25000"/>
                  </a:schemeClr>
                </a:solidFill>
                <a:latin typeface="Segoe UI Semibold" panose="020B0702040204020203" pitchFamily="34" charset="0"/>
              </a:defRPr>
            </a:lvl1pPr>
            <a:lvl2pPr>
              <a:defRPr sz="1150"/>
            </a:lvl2pPr>
            <a:lvl3pPr>
              <a:defRPr sz="1150"/>
            </a:lvl3pPr>
            <a:lvl4pPr>
              <a:defRPr sz="1150"/>
            </a:lvl4pPr>
            <a:lvl5pPr>
              <a:defRPr sz="1150"/>
            </a:lvl5pPr>
          </a:lstStyle>
          <a:p>
            <a:pPr algn="ctr"/>
            <a:r>
              <a:rPr lang="en-IN" sz="1150">
                <a:solidFill>
                  <a:srgbClr val="1D1D1B"/>
                </a:solidFill>
                <a:latin typeface="Segoe UI Semibold" panose="020B0702040204020203" pitchFamily="34" charset="0"/>
              </a:rPr>
              <a:t>Subhead goes here</a:t>
            </a:r>
          </a:p>
        </p:txBody>
      </p:sp>
      <p:pic>
        <p:nvPicPr>
          <p:cNvPr id="25" name="Picture 24">
            <a:extLst>
              <a:ext uri="{FF2B5EF4-FFF2-40B4-BE49-F238E27FC236}">
                <a16:creationId xmlns:a16="http://schemas.microsoft.com/office/drawing/2014/main" id="{36F6E341-A2CC-49FD-972B-830D23CFC2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29" name="Group 28">
            <a:extLst>
              <a:ext uri="{FF2B5EF4-FFF2-40B4-BE49-F238E27FC236}">
                <a16:creationId xmlns:a16="http://schemas.microsoft.com/office/drawing/2014/main" id="{FA343DFF-D49D-40E1-8848-B9207E74FB5D}"/>
              </a:ext>
            </a:extLst>
          </p:cNvPr>
          <p:cNvGrpSpPr/>
          <p:nvPr userDrawn="1"/>
        </p:nvGrpSpPr>
        <p:grpSpPr>
          <a:xfrm>
            <a:off x="348913" y="208968"/>
            <a:ext cx="11494174" cy="825246"/>
            <a:chOff x="367169" y="208968"/>
            <a:chExt cx="11494174" cy="825246"/>
          </a:xfrm>
        </p:grpSpPr>
        <p:sp>
          <p:nvSpPr>
            <p:cNvPr id="30" name="Freeform 87">
              <a:extLst>
                <a:ext uri="{FF2B5EF4-FFF2-40B4-BE49-F238E27FC236}">
                  <a16:creationId xmlns:a16="http://schemas.microsoft.com/office/drawing/2014/main" id="{1412DA29-6F63-4579-8DD5-AEE2C098F333}"/>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1" name="Freeform 88">
              <a:extLst>
                <a:ext uri="{FF2B5EF4-FFF2-40B4-BE49-F238E27FC236}">
                  <a16:creationId xmlns:a16="http://schemas.microsoft.com/office/drawing/2014/main" id="{2A909387-C771-49F4-8F9C-48B7C29007C7}"/>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3" name="Title 1">
            <a:extLst>
              <a:ext uri="{FF2B5EF4-FFF2-40B4-BE49-F238E27FC236}">
                <a16:creationId xmlns:a16="http://schemas.microsoft.com/office/drawing/2014/main" id="{56FBF794-C113-45C9-B794-F470C1DFFD1C}"/>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353886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style">
    <p:spTree>
      <p:nvGrpSpPr>
        <p:cNvPr id="1" name=""/>
        <p:cNvGrpSpPr/>
        <p:nvPr/>
      </p:nvGrpSpPr>
      <p:grpSpPr>
        <a:xfrm>
          <a:off x="0" y="0"/>
          <a:ext cx="0" cy="0"/>
          <a:chOff x="0" y="0"/>
          <a:chExt cx="0" cy="0"/>
        </a:xfrm>
      </p:grpSpPr>
      <p:sp>
        <p:nvSpPr>
          <p:cNvPr id="28" name="Text Placeholder 28"/>
          <p:cNvSpPr>
            <a:spLocks noGrp="1"/>
          </p:cNvSpPr>
          <p:nvPr>
            <p:ph type="body" sz="quarter" idx="11" hasCustomPrompt="1"/>
          </p:nvPr>
        </p:nvSpPr>
        <p:spPr>
          <a:xfrm>
            <a:off x="583719" y="1193799"/>
            <a:ext cx="2577856" cy="4797935"/>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3" name="Table Placeholder 2">
            <a:extLst>
              <a:ext uri="{FF2B5EF4-FFF2-40B4-BE49-F238E27FC236}">
                <a16:creationId xmlns:a16="http://schemas.microsoft.com/office/drawing/2014/main" id="{FEBC7993-274E-4862-A82F-BED159E58DEA}"/>
              </a:ext>
            </a:extLst>
          </p:cNvPr>
          <p:cNvSpPr>
            <a:spLocks noGrp="1"/>
          </p:cNvSpPr>
          <p:nvPr>
            <p:ph type="tbl" sz="quarter" idx="12"/>
          </p:nvPr>
        </p:nvSpPr>
        <p:spPr>
          <a:xfrm>
            <a:off x="3622675" y="1193799"/>
            <a:ext cx="7943850" cy="4797935"/>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pic>
        <p:nvPicPr>
          <p:cNvPr id="15" name="Picture 14">
            <a:extLst>
              <a:ext uri="{FF2B5EF4-FFF2-40B4-BE49-F238E27FC236}">
                <a16:creationId xmlns:a16="http://schemas.microsoft.com/office/drawing/2014/main" id="{D76B6D4D-79EF-4E8E-8D7D-F0486D0DE4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18" name="Group 17">
            <a:extLst>
              <a:ext uri="{FF2B5EF4-FFF2-40B4-BE49-F238E27FC236}">
                <a16:creationId xmlns:a16="http://schemas.microsoft.com/office/drawing/2014/main" id="{8BE3ED92-6CF6-4D7D-81F4-F4E555EBE520}"/>
              </a:ext>
            </a:extLst>
          </p:cNvPr>
          <p:cNvGrpSpPr/>
          <p:nvPr userDrawn="1"/>
        </p:nvGrpSpPr>
        <p:grpSpPr>
          <a:xfrm>
            <a:off x="348913" y="208968"/>
            <a:ext cx="11494174" cy="825246"/>
            <a:chOff x="367169" y="208968"/>
            <a:chExt cx="11494174" cy="825246"/>
          </a:xfrm>
        </p:grpSpPr>
        <p:sp>
          <p:nvSpPr>
            <p:cNvPr id="19" name="Freeform 87">
              <a:extLst>
                <a:ext uri="{FF2B5EF4-FFF2-40B4-BE49-F238E27FC236}">
                  <a16:creationId xmlns:a16="http://schemas.microsoft.com/office/drawing/2014/main" id="{DE19D964-9C5E-40A8-93E7-20F4C31F3D8D}"/>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0" name="Freeform 88">
              <a:extLst>
                <a:ext uri="{FF2B5EF4-FFF2-40B4-BE49-F238E27FC236}">
                  <a16:creationId xmlns:a16="http://schemas.microsoft.com/office/drawing/2014/main" id="{D0975381-6BF9-4F99-B2D6-D023D4B223D6}"/>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21" name="Title 1">
            <a:extLst>
              <a:ext uri="{FF2B5EF4-FFF2-40B4-BE49-F238E27FC236}">
                <a16:creationId xmlns:a16="http://schemas.microsoft.com/office/drawing/2014/main" id="{012B4F3D-08C9-488C-8A19-7FC9ED97BC44}"/>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2334240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with Example">
    <p:spTree>
      <p:nvGrpSpPr>
        <p:cNvPr id="1" name=""/>
        <p:cNvGrpSpPr/>
        <p:nvPr/>
      </p:nvGrpSpPr>
      <p:grpSpPr>
        <a:xfrm>
          <a:off x="0" y="0"/>
          <a:ext cx="0" cy="0"/>
          <a:chOff x="0" y="0"/>
          <a:chExt cx="0" cy="0"/>
        </a:xfrm>
      </p:grpSpPr>
      <p:sp>
        <p:nvSpPr>
          <p:cNvPr id="38" name="Text Placeholder 28"/>
          <p:cNvSpPr>
            <a:spLocks noGrp="1"/>
          </p:cNvSpPr>
          <p:nvPr>
            <p:ph type="body" sz="quarter" idx="11" hasCustomPrompt="1"/>
          </p:nvPr>
        </p:nvSpPr>
        <p:spPr>
          <a:xfrm>
            <a:off x="583719" y="1193799"/>
            <a:ext cx="3561562" cy="4802443"/>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pic>
        <p:nvPicPr>
          <p:cNvPr id="33" name="Picture 32">
            <a:extLst>
              <a:ext uri="{FF2B5EF4-FFF2-40B4-BE49-F238E27FC236}">
                <a16:creationId xmlns:a16="http://schemas.microsoft.com/office/drawing/2014/main" id="{15B25D43-9D83-4380-966C-4E3C35E6E5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34" name="Group 33">
            <a:extLst>
              <a:ext uri="{FF2B5EF4-FFF2-40B4-BE49-F238E27FC236}">
                <a16:creationId xmlns:a16="http://schemas.microsoft.com/office/drawing/2014/main" id="{EE2F91F0-C503-499A-A056-0AEA3240A692}"/>
              </a:ext>
            </a:extLst>
          </p:cNvPr>
          <p:cNvGrpSpPr/>
          <p:nvPr userDrawn="1"/>
        </p:nvGrpSpPr>
        <p:grpSpPr>
          <a:xfrm>
            <a:off x="348913" y="208968"/>
            <a:ext cx="11494174" cy="825246"/>
            <a:chOff x="367169" y="208968"/>
            <a:chExt cx="11494174" cy="825246"/>
          </a:xfrm>
        </p:grpSpPr>
        <p:sp>
          <p:nvSpPr>
            <p:cNvPr id="35" name="Freeform 87">
              <a:extLst>
                <a:ext uri="{FF2B5EF4-FFF2-40B4-BE49-F238E27FC236}">
                  <a16:creationId xmlns:a16="http://schemas.microsoft.com/office/drawing/2014/main" id="{4EA73A81-291E-44E6-BC07-1A6818F918D8}"/>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6" name="Freeform 88">
              <a:extLst>
                <a:ext uri="{FF2B5EF4-FFF2-40B4-BE49-F238E27FC236}">
                  <a16:creationId xmlns:a16="http://schemas.microsoft.com/office/drawing/2014/main" id="{6DCB0B60-9CEF-4E91-87C8-099E8EF1AE41}"/>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37" name="Title 1">
            <a:extLst>
              <a:ext uri="{FF2B5EF4-FFF2-40B4-BE49-F238E27FC236}">
                <a16:creationId xmlns:a16="http://schemas.microsoft.com/office/drawing/2014/main" id="{7CB1B8A0-F44E-42F3-8244-AF9AAE056F7D}"/>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Tree>
    <p:extLst>
      <p:ext uri="{BB962C8B-B14F-4D97-AF65-F5344CB8AC3E}">
        <p14:creationId xmlns:p14="http://schemas.microsoft.com/office/powerpoint/2010/main" val="3384200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689E10B-7A2D-4D52-91D7-272AC77F4BC3}"/>
              </a:ext>
            </a:extLst>
          </p:cNvPr>
          <p:cNvGrpSpPr/>
          <p:nvPr userDrawn="1"/>
        </p:nvGrpSpPr>
        <p:grpSpPr>
          <a:xfrm>
            <a:off x="9725164" y="5100638"/>
            <a:ext cx="1866251" cy="530864"/>
            <a:chOff x="10051659" y="219383"/>
            <a:chExt cx="1866251" cy="530864"/>
          </a:xfrm>
        </p:grpSpPr>
        <p:sp>
          <p:nvSpPr>
            <p:cNvPr id="33" name="Rectangle 32">
              <a:extLst>
                <a:ext uri="{FF2B5EF4-FFF2-40B4-BE49-F238E27FC236}">
                  <a16:creationId xmlns:a16="http://schemas.microsoft.com/office/drawing/2014/main" id="{20902115-17A3-4FF4-8933-E457533D3BD2}"/>
                </a:ext>
              </a:extLst>
            </p:cNvPr>
            <p:cNvSpPr>
              <a:spLocks noChangeArrowheads="1"/>
            </p:cNvSpPr>
            <p:nvPr/>
          </p:nvSpPr>
          <p:spPr bwMode="auto">
            <a:xfrm>
              <a:off x="11101403" y="580970"/>
              <a:ext cx="8159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accent4">
                      <a:lumMod val="75000"/>
                      <a:lumOff val="25000"/>
                    </a:schemeClr>
                  </a:solidFill>
                  <a:effectLst/>
                  <a:latin typeface="Graphik Light" panose="020B0403030202060203" pitchFamily="34" charset="0"/>
                </a:rPr>
                <a:t>love the new</a:t>
              </a:r>
              <a:endParaRPr kumimoji="0" lang="en-US" altLang="en-US" sz="1800" b="0" i="0" u="none" strike="noStrike" cap="none" normalizeH="0" baseline="0">
                <a:ln>
                  <a:noFill/>
                </a:ln>
                <a:solidFill>
                  <a:schemeClr val="accent4">
                    <a:lumMod val="75000"/>
                    <a:lumOff val="25000"/>
                  </a:schemeClr>
                </a:solidFill>
                <a:effectLst/>
                <a:latin typeface="Arial" panose="020B0604020202020204" pitchFamily="34" charset="0"/>
              </a:endParaRPr>
            </a:p>
          </p:txBody>
        </p:sp>
        <p:pic>
          <p:nvPicPr>
            <p:cNvPr id="40" name="Picture 39">
              <a:extLst>
                <a:ext uri="{FF2B5EF4-FFF2-40B4-BE49-F238E27FC236}">
                  <a16:creationId xmlns:a16="http://schemas.microsoft.com/office/drawing/2014/main" id="{88B2C8E2-D1A5-44FD-BFA6-31944771C5C4}"/>
                </a:ext>
              </a:extLst>
            </p:cNvPr>
            <p:cNvPicPr>
              <a:picLocks noChangeAspect="1"/>
            </p:cNvPicPr>
            <p:nvPr/>
          </p:nvPicPr>
          <p:blipFill>
            <a:blip r:embed="rId2"/>
            <a:stretch>
              <a:fillRect/>
            </a:stretch>
          </p:blipFill>
          <p:spPr>
            <a:xfrm>
              <a:off x="10051659" y="219383"/>
              <a:ext cx="1866251" cy="330954"/>
            </a:xfrm>
            <a:prstGeom prst="rect">
              <a:avLst/>
            </a:prstGeom>
          </p:spPr>
        </p:pic>
      </p:grpSp>
      <p:sp>
        <p:nvSpPr>
          <p:cNvPr id="29" name="Freeform 87">
            <a:extLst>
              <a:ext uri="{FF2B5EF4-FFF2-40B4-BE49-F238E27FC236}">
                <a16:creationId xmlns:a16="http://schemas.microsoft.com/office/drawing/2014/main" id="{44F1EA6C-6062-47A1-9608-6D11E17B5C6A}"/>
              </a:ext>
            </a:extLst>
          </p:cNvPr>
          <p:cNvSpPr>
            <a:spLocks/>
          </p:cNvSpPr>
          <p:nvPr userDrawn="1"/>
        </p:nvSpPr>
        <p:spPr bwMode="auto">
          <a:xfrm>
            <a:off x="11293812" y="316642"/>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4" name="Rectangle 34"/>
          <p:cNvSpPr>
            <a:spLocks noChangeArrowheads="1"/>
          </p:cNvSpPr>
          <p:nvPr userDrawn="1"/>
        </p:nvSpPr>
        <p:spPr bwMode="auto">
          <a:xfrm>
            <a:off x="566071" y="5266115"/>
            <a:ext cx="149720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a:ln>
                  <a:noFill/>
                </a:ln>
                <a:solidFill>
                  <a:schemeClr val="accent4">
                    <a:lumMod val="75000"/>
                    <a:lumOff val="25000"/>
                  </a:schemeClr>
                </a:solidFill>
                <a:effectLst/>
                <a:latin typeface="Segoe UI" panose="020B0502040204020203" pitchFamily="34" charset="0"/>
              </a:rPr>
              <a:t>End Slide</a:t>
            </a:r>
            <a:endParaRPr kumimoji="0" lang="en-US" altLang="en-US" sz="1800" b="0" i="0" u="none" strike="noStrike" cap="none" normalizeH="0" baseline="0">
              <a:ln>
                <a:noFill/>
              </a:ln>
              <a:solidFill>
                <a:schemeClr val="accent4">
                  <a:lumMod val="75000"/>
                  <a:lumOff val="25000"/>
                </a:schemeClr>
              </a:solidFill>
              <a:effectLst/>
              <a:latin typeface="Arial" panose="020B0604020202020204" pitchFamily="34" charset="0"/>
            </a:endParaRPr>
          </a:p>
        </p:txBody>
      </p:sp>
      <p:grpSp>
        <p:nvGrpSpPr>
          <p:cNvPr id="2" name="Group 1">
            <a:extLst>
              <a:ext uri="{FF2B5EF4-FFF2-40B4-BE49-F238E27FC236}">
                <a16:creationId xmlns:a16="http://schemas.microsoft.com/office/drawing/2014/main" id="{D2557B7B-39EF-4886-8943-744CCBEC29B4}"/>
              </a:ext>
            </a:extLst>
          </p:cNvPr>
          <p:cNvGrpSpPr/>
          <p:nvPr userDrawn="1"/>
        </p:nvGrpSpPr>
        <p:grpSpPr>
          <a:xfrm>
            <a:off x="515938" y="6180138"/>
            <a:ext cx="11125200" cy="34925"/>
            <a:chOff x="515938" y="6180138"/>
            <a:chExt cx="11125200" cy="34925"/>
          </a:xfrm>
        </p:grpSpPr>
        <p:sp>
          <p:nvSpPr>
            <p:cNvPr id="35" name="Rectangle 35"/>
            <p:cNvSpPr>
              <a:spLocks noChangeArrowheads="1"/>
            </p:cNvSpPr>
            <p:nvPr userDrawn="1"/>
          </p:nvSpPr>
          <p:spPr bwMode="auto">
            <a:xfrm>
              <a:off x="8785225" y="6180138"/>
              <a:ext cx="2855913" cy="34925"/>
            </a:xfrm>
            <a:prstGeom prst="rect">
              <a:avLst/>
            </a:prstGeom>
            <a:solidFill>
              <a:srgbClr val="E525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6" name="Rectangle 36"/>
            <p:cNvSpPr>
              <a:spLocks noChangeArrowheads="1"/>
            </p:cNvSpPr>
            <p:nvPr userDrawn="1"/>
          </p:nvSpPr>
          <p:spPr bwMode="auto">
            <a:xfrm>
              <a:off x="6065838" y="6180138"/>
              <a:ext cx="2754313" cy="34925"/>
            </a:xfrm>
            <a:prstGeom prst="rect">
              <a:avLst/>
            </a:prstGeom>
            <a:solidFill>
              <a:srgbClr val="F7A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7" name="Rectangle 37"/>
            <p:cNvSpPr>
              <a:spLocks noChangeArrowheads="1"/>
            </p:cNvSpPr>
            <p:nvPr userDrawn="1"/>
          </p:nvSpPr>
          <p:spPr bwMode="auto">
            <a:xfrm>
              <a:off x="3659188" y="6180138"/>
              <a:ext cx="2449513" cy="34925"/>
            </a:xfrm>
            <a:prstGeom prst="rect">
              <a:avLst/>
            </a:prstGeom>
            <a:solidFill>
              <a:srgbClr val="B14E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8" name="Rectangle 38"/>
            <p:cNvSpPr>
              <a:spLocks noChangeArrowheads="1"/>
            </p:cNvSpPr>
            <p:nvPr userDrawn="1"/>
          </p:nvSpPr>
          <p:spPr bwMode="auto">
            <a:xfrm>
              <a:off x="515938" y="6180138"/>
              <a:ext cx="1717675" cy="34925"/>
            </a:xfrm>
            <a:prstGeom prst="rect">
              <a:avLst/>
            </a:prstGeom>
            <a:solidFill>
              <a:srgbClr val="1EAC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9" name="Rectangle 39"/>
            <p:cNvSpPr>
              <a:spLocks noChangeArrowheads="1"/>
            </p:cNvSpPr>
            <p:nvPr userDrawn="1"/>
          </p:nvSpPr>
          <p:spPr bwMode="auto">
            <a:xfrm>
              <a:off x="2182813" y="6180138"/>
              <a:ext cx="1717675" cy="34925"/>
            </a:xfrm>
            <a:prstGeom prst="rect">
              <a:avLst/>
            </a:prstGeom>
            <a:solidFill>
              <a:srgbClr val="0181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Tree>
    <p:extLst>
      <p:ext uri="{BB962C8B-B14F-4D97-AF65-F5344CB8AC3E}">
        <p14:creationId xmlns:p14="http://schemas.microsoft.com/office/powerpoint/2010/main" val="3864649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CBAB82-E331-4132-90D5-EF1ED51B68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7" name="Picture Placeholder 6">
            <a:extLst>
              <a:ext uri="{FF2B5EF4-FFF2-40B4-BE49-F238E27FC236}">
                <a16:creationId xmlns:a16="http://schemas.microsoft.com/office/drawing/2014/main" id="{4A323DB2-4197-4643-9112-50A2EEFA504B}"/>
              </a:ext>
            </a:extLst>
          </p:cNvPr>
          <p:cNvSpPr>
            <a:spLocks noGrp="1"/>
          </p:cNvSpPr>
          <p:nvPr>
            <p:ph type="pic" sz="quarter" idx="17"/>
          </p:nvPr>
        </p:nvSpPr>
        <p:spPr>
          <a:xfrm>
            <a:off x="6537961" y="0"/>
            <a:ext cx="5654040" cy="6858000"/>
          </a:xfrm>
          <a:solidFill>
            <a:schemeClr val="bg1">
              <a:lumMod val="85000"/>
            </a:schemeClr>
          </a:solidFill>
        </p:spPr>
        <p:txBody>
          <a:bodyPr/>
          <a:lstStyle/>
          <a:p>
            <a:endParaRPr lang="en-IN"/>
          </a:p>
        </p:txBody>
      </p:sp>
      <p:sp>
        <p:nvSpPr>
          <p:cNvPr id="42" name="Text Placeholder 41"/>
          <p:cNvSpPr>
            <a:spLocks noGrp="1"/>
          </p:cNvSpPr>
          <p:nvPr>
            <p:ph type="body" sz="quarter" idx="12" hasCustomPrompt="1"/>
          </p:nvPr>
        </p:nvSpPr>
        <p:spPr>
          <a:xfrm>
            <a:off x="604738" y="2051821"/>
            <a:ext cx="5201702" cy="268656"/>
          </a:xfrm>
        </p:spPr>
        <p:txBody>
          <a:bodyPr lIns="0" tIns="0" rIns="0" bIns="0">
            <a:normAutofit/>
          </a:bodyPr>
          <a:lstStyle>
            <a:lvl1pPr marL="0" indent="0">
              <a:buNone/>
              <a:defRPr lang="en-IN" sz="14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
        <p:nvSpPr>
          <p:cNvPr id="8" name="Title 2188"/>
          <p:cNvSpPr>
            <a:spLocks noGrp="1"/>
          </p:cNvSpPr>
          <p:nvPr>
            <p:ph type="title" hasCustomPrompt="1"/>
          </p:nvPr>
        </p:nvSpPr>
        <p:spPr>
          <a:xfrm>
            <a:off x="604738" y="1333881"/>
            <a:ext cx="3692942" cy="387798"/>
          </a:xfrm>
        </p:spPr>
        <p:txBody>
          <a:bodyPr lIns="0" tIns="0" rIns="0" bIns="0"/>
          <a:lstStyle>
            <a:lvl1pPr>
              <a:defRPr>
                <a:solidFill>
                  <a:schemeClr val="accent4">
                    <a:lumMod val="75000"/>
                    <a:lumOff val="25000"/>
                  </a:schemeClr>
                </a:solidFill>
              </a:defRPr>
            </a:lvl1pPr>
          </a:lstStyle>
          <a:p>
            <a:r>
              <a:rPr lang="en-US" sz="2800"/>
              <a:t>Agenda</a:t>
            </a:r>
            <a:endParaRPr lang="en-IN" sz="2800"/>
          </a:p>
        </p:txBody>
      </p:sp>
      <p:sp>
        <p:nvSpPr>
          <p:cNvPr id="18" name="AutoShape 325"/>
          <p:cNvSpPr>
            <a:spLocks noChangeAspect="1" noChangeArrowheads="1" noTextEdit="1"/>
          </p:cNvSpPr>
          <p:nvPr userDrawn="1"/>
        </p:nvSpPr>
        <p:spPr bwMode="auto">
          <a:xfrm>
            <a:off x="0"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Freeform 336"/>
          <p:cNvSpPr>
            <a:spLocks/>
          </p:cNvSpPr>
          <p:nvPr userDrawn="1"/>
        </p:nvSpPr>
        <p:spPr bwMode="auto">
          <a:xfrm>
            <a:off x="342122" y="5560343"/>
            <a:ext cx="295275" cy="333375"/>
          </a:xfrm>
          <a:custGeom>
            <a:avLst/>
            <a:gdLst>
              <a:gd name="T0" fmla="*/ 186 w 186"/>
              <a:gd name="T1" fmla="*/ 210 h 210"/>
              <a:gd name="T2" fmla="*/ 0 w 186"/>
              <a:gd name="T3" fmla="*/ 210 h 210"/>
              <a:gd name="T4" fmla="*/ 0 w 186"/>
              <a:gd name="T5" fmla="*/ 0 h 210"/>
              <a:gd name="T6" fmla="*/ 186 w 186"/>
              <a:gd name="T7" fmla="*/ 210 h 210"/>
            </a:gdLst>
            <a:ahLst/>
            <a:cxnLst>
              <a:cxn ang="0">
                <a:pos x="T0" y="T1"/>
              </a:cxn>
              <a:cxn ang="0">
                <a:pos x="T2" y="T3"/>
              </a:cxn>
              <a:cxn ang="0">
                <a:pos x="T4" y="T5"/>
              </a:cxn>
              <a:cxn ang="0">
                <a:pos x="T6" y="T7"/>
              </a:cxn>
            </a:cxnLst>
            <a:rect l="0" t="0" r="r" b="b"/>
            <a:pathLst>
              <a:path w="186" h="210">
                <a:moveTo>
                  <a:pt x="186" y="210"/>
                </a:moveTo>
                <a:lnTo>
                  <a:pt x="0" y="210"/>
                </a:lnTo>
                <a:lnTo>
                  <a:pt x="0" y="0"/>
                </a:lnTo>
                <a:lnTo>
                  <a:pt x="186" y="2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20" name="Freeform 337"/>
          <p:cNvSpPr>
            <a:spLocks/>
          </p:cNvSpPr>
          <p:nvPr userDrawn="1"/>
        </p:nvSpPr>
        <p:spPr bwMode="auto">
          <a:xfrm>
            <a:off x="5509577" y="825320"/>
            <a:ext cx="296863" cy="334963"/>
          </a:xfrm>
          <a:custGeom>
            <a:avLst/>
            <a:gdLst>
              <a:gd name="T0" fmla="*/ 0 w 187"/>
              <a:gd name="T1" fmla="*/ 0 h 211"/>
              <a:gd name="T2" fmla="*/ 187 w 187"/>
              <a:gd name="T3" fmla="*/ 0 h 211"/>
              <a:gd name="T4" fmla="*/ 187 w 187"/>
              <a:gd name="T5" fmla="*/ 211 h 211"/>
              <a:gd name="T6" fmla="*/ 0 w 187"/>
              <a:gd name="T7" fmla="*/ 0 h 211"/>
            </a:gdLst>
            <a:ahLst/>
            <a:cxnLst>
              <a:cxn ang="0">
                <a:pos x="T0" y="T1"/>
              </a:cxn>
              <a:cxn ang="0">
                <a:pos x="T2" y="T3"/>
              </a:cxn>
              <a:cxn ang="0">
                <a:pos x="T4" y="T5"/>
              </a:cxn>
              <a:cxn ang="0">
                <a:pos x="T6" y="T7"/>
              </a:cxn>
            </a:cxnLst>
            <a:rect l="0" t="0" r="r" b="b"/>
            <a:pathLst>
              <a:path w="187" h="211">
                <a:moveTo>
                  <a:pt x="0" y="0"/>
                </a:moveTo>
                <a:lnTo>
                  <a:pt x="187" y="0"/>
                </a:lnTo>
                <a:lnTo>
                  <a:pt x="187" y="211"/>
                </a:lnTo>
                <a:lnTo>
                  <a:pt x="0" y="0"/>
                </a:lnTo>
                <a:close/>
              </a:path>
            </a:pathLst>
          </a:custGeom>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IN"/>
          </a:p>
        </p:txBody>
      </p:sp>
      <p:sp>
        <p:nvSpPr>
          <p:cNvPr id="30" name="Text Placeholder 41">
            <a:extLst>
              <a:ext uri="{FF2B5EF4-FFF2-40B4-BE49-F238E27FC236}">
                <a16:creationId xmlns:a16="http://schemas.microsoft.com/office/drawing/2014/main" id="{CFA007C2-FFF8-49F2-9B63-D68D77A02B76}"/>
              </a:ext>
            </a:extLst>
          </p:cNvPr>
          <p:cNvSpPr>
            <a:spLocks noGrp="1"/>
          </p:cNvSpPr>
          <p:nvPr>
            <p:ph type="body" sz="quarter" idx="13" hasCustomPrompt="1"/>
          </p:nvPr>
        </p:nvSpPr>
        <p:spPr>
          <a:xfrm>
            <a:off x="604738" y="2498367"/>
            <a:ext cx="5201702" cy="268656"/>
          </a:xfrm>
        </p:spPr>
        <p:txBody>
          <a:bodyPr lIns="0" tIns="0" rIns="0" bIns="0">
            <a:normAutofit/>
          </a:bodyPr>
          <a:lstStyle>
            <a:lvl1pPr marL="0" indent="0">
              <a:buNone/>
              <a:defRPr lang="en-IN" sz="14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
        <p:nvSpPr>
          <p:cNvPr id="32" name="Text Placeholder 41">
            <a:extLst>
              <a:ext uri="{FF2B5EF4-FFF2-40B4-BE49-F238E27FC236}">
                <a16:creationId xmlns:a16="http://schemas.microsoft.com/office/drawing/2014/main" id="{B1AF48C2-DB18-4E79-B36B-38507C758795}"/>
              </a:ext>
            </a:extLst>
          </p:cNvPr>
          <p:cNvSpPr>
            <a:spLocks noGrp="1"/>
          </p:cNvSpPr>
          <p:nvPr>
            <p:ph type="body" sz="quarter" idx="14" hasCustomPrompt="1"/>
          </p:nvPr>
        </p:nvSpPr>
        <p:spPr>
          <a:xfrm>
            <a:off x="604738" y="2944913"/>
            <a:ext cx="5201702" cy="268656"/>
          </a:xfrm>
        </p:spPr>
        <p:txBody>
          <a:bodyPr lIns="0" tIns="0" rIns="0" bIns="0">
            <a:normAutofit/>
          </a:bodyPr>
          <a:lstStyle>
            <a:lvl1pPr marL="0" indent="0">
              <a:buNone/>
              <a:defRPr lang="en-IN" sz="14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
        <p:nvSpPr>
          <p:cNvPr id="34" name="Text Placeholder 41">
            <a:extLst>
              <a:ext uri="{FF2B5EF4-FFF2-40B4-BE49-F238E27FC236}">
                <a16:creationId xmlns:a16="http://schemas.microsoft.com/office/drawing/2014/main" id="{72360D8A-FFD7-49C9-90D8-0765E6183F77}"/>
              </a:ext>
            </a:extLst>
          </p:cNvPr>
          <p:cNvSpPr>
            <a:spLocks noGrp="1"/>
          </p:cNvSpPr>
          <p:nvPr>
            <p:ph type="body" sz="quarter" idx="15" hasCustomPrompt="1"/>
          </p:nvPr>
        </p:nvSpPr>
        <p:spPr>
          <a:xfrm>
            <a:off x="604738" y="3391459"/>
            <a:ext cx="5201702" cy="268656"/>
          </a:xfrm>
        </p:spPr>
        <p:txBody>
          <a:bodyPr lIns="0" tIns="0" rIns="0" bIns="0">
            <a:normAutofit/>
          </a:bodyPr>
          <a:lstStyle>
            <a:lvl1pPr marL="0" indent="0">
              <a:buNone/>
              <a:defRPr lang="en-IN" sz="14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Tree>
    <p:extLst>
      <p:ext uri="{BB962C8B-B14F-4D97-AF65-F5344CB8AC3E}">
        <p14:creationId xmlns:p14="http://schemas.microsoft.com/office/powerpoint/2010/main" val="175772628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DCCDDA9-8EBB-4A70-A457-2D6CBFD3B15F}"/>
              </a:ext>
            </a:extLst>
          </p:cNvPr>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sp>
        <p:nvSpPr>
          <p:cNvPr id="38" name="Text Placeholder 28"/>
          <p:cNvSpPr>
            <a:spLocks noGrp="1"/>
          </p:cNvSpPr>
          <p:nvPr>
            <p:ph type="body" sz="quarter" idx="11" hasCustomPrompt="1"/>
          </p:nvPr>
        </p:nvSpPr>
        <p:spPr>
          <a:xfrm>
            <a:off x="587375" y="1193799"/>
            <a:ext cx="10978866" cy="4802443"/>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pic>
        <p:nvPicPr>
          <p:cNvPr id="33" name="Picture 32">
            <a:extLst>
              <a:ext uri="{FF2B5EF4-FFF2-40B4-BE49-F238E27FC236}">
                <a16:creationId xmlns:a16="http://schemas.microsoft.com/office/drawing/2014/main" id="{15B25D43-9D83-4380-966C-4E3C35E6E5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grpSp>
        <p:nvGrpSpPr>
          <p:cNvPr id="8" name="Group 7">
            <a:extLst>
              <a:ext uri="{FF2B5EF4-FFF2-40B4-BE49-F238E27FC236}">
                <a16:creationId xmlns:a16="http://schemas.microsoft.com/office/drawing/2014/main" id="{DAD9B248-47F9-4B13-AE99-166A216EB0BB}"/>
              </a:ext>
            </a:extLst>
          </p:cNvPr>
          <p:cNvGrpSpPr/>
          <p:nvPr userDrawn="1"/>
        </p:nvGrpSpPr>
        <p:grpSpPr>
          <a:xfrm>
            <a:off x="348913" y="208968"/>
            <a:ext cx="11494174" cy="825246"/>
            <a:chOff x="367169" y="208968"/>
            <a:chExt cx="11494174" cy="825246"/>
          </a:xfrm>
        </p:grpSpPr>
        <p:sp>
          <p:nvSpPr>
            <p:cNvPr id="9" name="Freeform 87">
              <a:extLst>
                <a:ext uri="{FF2B5EF4-FFF2-40B4-BE49-F238E27FC236}">
                  <a16:creationId xmlns:a16="http://schemas.microsoft.com/office/drawing/2014/main" id="{B063F39F-CDEE-475D-B5B3-F3D2D124DA8E}"/>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12" name="Freeform 88">
              <a:extLst>
                <a:ext uri="{FF2B5EF4-FFF2-40B4-BE49-F238E27FC236}">
                  <a16:creationId xmlns:a16="http://schemas.microsoft.com/office/drawing/2014/main" id="{5B99E97F-DEF6-4CD9-B72C-37C14E1E7F70}"/>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281394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A7F4D7-EC8A-431C-97DF-73AEEFE79E68}"/>
              </a:ext>
            </a:extLst>
          </p:cNvPr>
          <p:cNvGrpSpPr/>
          <p:nvPr userDrawn="1"/>
        </p:nvGrpSpPr>
        <p:grpSpPr>
          <a:xfrm>
            <a:off x="348913" y="208968"/>
            <a:ext cx="11494174" cy="825246"/>
            <a:chOff x="367169" y="208968"/>
            <a:chExt cx="11494174" cy="825246"/>
          </a:xfrm>
        </p:grpSpPr>
        <p:sp>
          <p:nvSpPr>
            <p:cNvPr id="10" name="Freeform 87">
              <a:extLst>
                <a:ext uri="{FF2B5EF4-FFF2-40B4-BE49-F238E27FC236}">
                  <a16:creationId xmlns:a16="http://schemas.microsoft.com/office/drawing/2014/main" id="{C707C86A-767B-4FA6-AA32-26528DBDD0D5}"/>
                </a:ext>
              </a:extLst>
            </p:cNvPr>
            <p:cNvSpPr>
              <a:spLocks/>
            </p:cNvSpPr>
            <p:nvPr userDrawn="1"/>
          </p:nvSpPr>
          <p:spPr bwMode="auto">
            <a:xfrm>
              <a:off x="11312068" y="208968"/>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1" name="Freeform 88">
              <a:extLst>
                <a:ext uri="{FF2B5EF4-FFF2-40B4-BE49-F238E27FC236}">
                  <a16:creationId xmlns:a16="http://schemas.microsoft.com/office/drawing/2014/main" id="{68850415-29AC-4CD2-952A-ADAE31621C82}"/>
                </a:ext>
              </a:extLst>
            </p:cNvPr>
            <p:cNvSpPr>
              <a:spLocks/>
            </p:cNvSpPr>
            <p:nvPr userDrawn="1"/>
          </p:nvSpPr>
          <p:spPr bwMode="auto">
            <a:xfrm>
              <a:off x="367169" y="699251"/>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6" name="Title 1"/>
          <p:cNvSpPr>
            <a:spLocks noGrp="1"/>
          </p:cNvSpPr>
          <p:nvPr>
            <p:ph type="title" hasCustomPrompt="1"/>
          </p:nvPr>
        </p:nvSpPr>
        <p:spPr>
          <a:xfrm>
            <a:off x="583719" y="346867"/>
            <a:ext cx="10982522" cy="387798"/>
          </a:xfrm>
        </p:spPr>
        <p:txBody>
          <a:bodyPr lIns="0" tIns="0" rIns="0" bIns="0"/>
          <a:lstStyle>
            <a:lvl1pPr>
              <a:defRPr baseline="0">
                <a:solidFill>
                  <a:schemeClr val="accent4">
                    <a:lumMod val="75000"/>
                    <a:lumOff val="25000"/>
                  </a:schemeClr>
                </a:solidFill>
              </a:defRPr>
            </a:lvl1pPr>
          </a:lstStyle>
          <a:p>
            <a:r>
              <a:rPr lang="en-US"/>
              <a:t>Headline goes here</a:t>
            </a:r>
            <a:endParaRPr lang="en-IN"/>
          </a:p>
        </p:txBody>
      </p:sp>
      <p:pic>
        <p:nvPicPr>
          <p:cNvPr id="33" name="Picture 32">
            <a:extLst>
              <a:ext uri="{FF2B5EF4-FFF2-40B4-BE49-F238E27FC236}">
                <a16:creationId xmlns:a16="http://schemas.microsoft.com/office/drawing/2014/main" id="{15B25D43-9D83-4380-966C-4E3C35E6E5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426559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5B25D43-9D83-4380-966C-4E3C35E6E5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83004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ntent style 1">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CBAB82-E331-4132-90D5-EF1ED51B68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21" name="Picture Placeholder 20"/>
          <p:cNvSpPr>
            <a:spLocks noGrp="1"/>
          </p:cNvSpPr>
          <p:nvPr>
            <p:ph type="pic" sz="quarter" idx="13"/>
          </p:nvPr>
        </p:nvSpPr>
        <p:spPr>
          <a:xfrm>
            <a:off x="5319712" y="0"/>
            <a:ext cx="6862763" cy="6858000"/>
          </a:xfrm>
          <a:custGeom>
            <a:avLst/>
            <a:gdLst>
              <a:gd name="connsiteX0" fmla="*/ 0 w 6862763"/>
              <a:gd name="connsiteY0" fmla="*/ 0 h 6858000"/>
              <a:gd name="connsiteX1" fmla="*/ 1396397 w 6862763"/>
              <a:gd name="connsiteY1" fmla="*/ 0 h 6858000"/>
              <a:gd name="connsiteX2" fmla="*/ 1396397 w 6862763"/>
              <a:gd name="connsiteY2" fmla="*/ 966952 h 6858000"/>
              <a:gd name="connsiteX3" fmla="*/ 3120094 w 6862763"/>
              <a:gd name="connsiteY3" fmla="*/ 966952 h 6858000"/>
              <a:gd name="connsiteX4" fmla="*/ 3120094 w 6862763"/>
              <a:gd name="connsiteY4" fmla="*/ 0 h 6858000"/>
              <a:gd name="connsiteX5" fmla="*/ 6862763 w 6862763"/>
              <a:gd name="connsiteY5" fmla="*/ 0 h 6858000"/>
              <a:gd name="connsiteX6" fmla="*/ 6862763 w 6862763"/>
              <a:gd name="connsiteY6" fmla="*/ 6858000 h 6858000"/>
              <a:gd name="connsiteX7" fmla="*/ 4843791 w 6862763"/>
              <a:gd name="connsiteY7" fmla="*/ 6858000 h 6858000"/>
              <a:gd name="connsiteX8" fmla="*/ 4843791 w 6862763"/>
              <a:gd name="connsiteY8" fmla="*/ 5969876 h 6858000"/>
              <a:gd name="connsiteX9" fmla="*/ 5674108 w 6862763"/>
              <a:gd name="connsiteY9" fmla="*/ 5969876 h 6858000"/>
              <a:gd name="connsiteX10" fmla="*/ 5674108 w 6862763"/>
              <a:gd name="connsiteY10" fmla="*/ 5002924 h 6858000"/>
              <a:gd name="connsiteX11" fmla="*/ 4780841 w 6862763"/>
              <a:gd name="connsiteY11" fmla="*/ 5002924 h 6858000"/>
              <a:gd name="connsiteX12" fmla="*/ 4780841 w 6862763"/>
              <a:gd name="connsiteY12" fmla="*/ 5969876 h 6858000"/>
              <a:gd name="connsiteX13" fmla="*/ 3120094 w 6862763"/>
              <a:gd name="connsiteY13" fmla="*/ 5969876 h 6858000"/>
              <a:gd name="connsiteX14" fmla="*/ 3120094 w 6862763"/>
              <a:gd name="connsiteY14" fmla="*/ 5002924 h 6858000"/>
              <a:gd name="connsiteX15" fmla="*/ 1396397 w 6862763"/>
              <a:gd name="connsiteY15" fmla="*/ 5002924 h 6858000"/>
              <a:gd name="connsiteX16" fmla="*/ 1396397 w 6862763"/>
              <a:gd name="connsiteY16" fmla="*/ 5969876 h 6858000"/>
              <a:gd name="connsiteX17" fmla="*/ 3120094 w 6862763"/>
              <a:gd name="connsiteY17" fmla="*/ 5969876 h 6858000"/>
              <a:gd name="connsiteX18" fmla="*/ 3120094 w 6862763"/>
              <a:gd name="connsiteY18" fmla="*/ 6858000 h 6858000"/>
              <a:gd name="connsiteX19" fmla="*/ 0 w 6862763"/>
              <a:gd name="connsiteY19" fmla="*/ 6858000 h 6858000"/>
              <a:gd name="connsiteX20" fmla="*/ 0 w 6862763"/>
              <a:gd name="connsiteY20" fmla="*/ 5025202 h 6858000"/>
              <a:gd name="connsiteX21" fmla="*/ 1396209 w 6862763"/>
              <a:gd name="connsiteY21" fmla="*/ 5025202 h 6858000"/>
              <a:gd name="connsiteX22" fmla="*/ 1396209 w 6862763"/>
              <a:gd name="connsiteY22" fmla="*/ 4058250 h 6858000"/>
              <a:gd name="connsiteX23" fmla="*/ 0 w 6862763"/>
              <a:gd name="connsiteY23" fmla="*/ 4058250 h 6858000"/>
              <a:gd name="connsiteX24" fmla="*/ 0 w 6862763"/>
              <a:gd name="connsiteY24" fmla="*/ 1933905 h 6858000"/>
              <a:gd name="connsiteX25" fmla="*/ 1396209 w 6862763"/>
              <a:gd name="connsiteY25" fmla="*/ 1933905 h 6858000"/>
              <a:gd name="connsiteX26" fmla="*/ 1396209 w 6862763"/>
              <a:gd name="connsiteY26" fmla="*/ 966952 h 6858000"/>
              <a:gd name="connsiteX27" fmla="*/ 0 w 6862763"/>
              <a:gd name="connsiteY27" fmla="*/ 966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2763" h="6858000">
                <a:moveTo>
                  <a:pt x="0" y="0"/>
                </a:moveTo>
                <a:lnTo>
                  <a:pt x="1396397" y="0"/>
                </a:lnTo>
                <a:lnTo>
                  <a:pt x="1396397" y="966952"/>
                </a:lnTo>
                <a:lnTo>
                  <a:pt x="3120094" y="966952"/>
                </a:lnTo>
                <a:lnTo>
                  <a:pt x="3120094" y="0"/>
                </a:lnTo>
                <a:lnTo>
                  <a:pt x="6862763" y="0"/>
                </a:lnTo>
                <a:lnTo>
                  <a:pt x="6862763" y="6858000"/>
                </a:lnTo>
                <a:lnTo>
                  <a:pt x="4843791" y="6858000"/>
                </a:lnTo>
                <a:lnTo>
                  <a:pt x="4843791" y="5969876"/>
                </a:lnTo>
                <a:lnTo>
                  <a:pt x="5674108" y="5969876"/>
                </a:lnTo>
                <a:lnTo>
                  <a:pt x="5674108" y="5002924"/>
                </a:lnTo>
                <a:lnTo>
                  <a:pt x="4780841" y="5002924"/>
                </a:lnTo>
                <a:lnTo>
                  <a:pt x="4780841" y="5969876"/>
                </a:lnTo>
                <a:lnTo>
                  <a:pt x="3120094" y="5969876"/>
                </a:lnTo>
                <a:lnTo>
                  <a:pt x="3120094" y="5002924"/>
                </a:lnTo>
                <a:lnTo>
                  <a:pt x="1396397" y="5002924"/>
                </a:lnTo>
                <a:lnTo>
                  <a:pt x="1396397" y="5969876"/>
                </a:lnTo>
                <a:lnTo>
                  <a:pt x="3120094" y="5969876"/>
                </a:lnTo>
                <a:lnTo>
                  <a:pt x="3120094" y="6858000"/>
                </a:lnTo>
                <a:lnTo>
                  <a:pt x="0" y="6858000"/>
                </a:lnTo>
                <a:lnTo>
                  <a:pt x="0" y="5025202"/>
                </a:lnTo>
                <a:lnTo>
                  <a:pt x="1396209" y="5025202"/>
                </a:lnTo>
                <a:lnTo>
                  <a:pt x="1396209" y="4058250"/>
                </a:lnTo>
                <a:lnTo>
                  <a:pt x="0" y="4058250"/>
                </a:lnTo>
                <a:lnTo>
                  <a:pt x="0" y="1933905"/>
                </a:lnTo>
                <a:lnTo>
                  <a:pt x="1396209" y="1933905"/>
                </a:lnTo>
                <a:lnTo>
                  <a:pt x="1396209" y="966952"/>
                </a:lnTo>
                <a:lnTo>
                  <a:pt x="0" y="966952"/>
                </a:lnTo>
                <a:close/>
              </a:path>
            </a:pathLst>
          </a:custGeom>
          <a:solidFill>
            <a:schemeClr val="bg1">
              <a:lumMod val="85000"/>
            </a:schemeClr>
          </a:solidFill>
        </p:spPr>
        <p:txBody>
          <a:bodyPr wrap="square">
            <a:noAutofit/>
          </a:bodyPr>
          <a:lstStyle>
            <a:lvl1pPr>
              <a:defRPr>
                <a:solidFill>
                  <a:schemeClr val="accent4">
                    <a:lumMod val="75000"/>
                    <a:lumOff val="25000"/>
                  </a:schemeClr>
                </a:solidFill>
              </a:defRPr>
            </a:lvl1pPr>
          </a:lstStyle>
          <a:p>
            <a:endParaRPr lang="en-IN"/>
          </a:p>
        </p:txBody>
      </p:sp>
      <p:sp>
        <p:nvSpPr>
          <p:cNvPr id="42" name="Text Placeholder 41"/>
          <p:cNvSpPr>
            <a:spLocks noGrp="1"/>
          </p:cNvSpPr>
          <p:nvPr>
            <p:ph type="body" sz="quarter" idx="12" hasCustomPrompt="1"/>
          </p:nvPr>
        </p:nvSpPr>
        <p:spPr>
          <a:xfrm>
            <a:off x="604838" y="1785651"/>
            <a:ext cx="3468687" cy="4210591"/>
          </a:xfrm>
        </p:spPr>
        <p:txBody>
          <a:bodyPr lIns="0" tIns="0" rIns="0" bIns="0">
            <a:normAutofit/>
          </a:bodyPr>
          <a:lstStyle>
            <a:lvl1pPr marL="0" inden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pPr>
            <a:r>
              <a:rPr lang="en-US"/>
              <a:t>Click to add text</a:t>
            </a:r>
            <a:endParaRPr lang="en-IN"/>
          </a:p>
        </p:txBody>
      </p:sp>
      <p:sp>
        <p:nvSpPr>
          <p:cNvPr id="8" name="Title 2188"/>
          <p:cNvSpPr>
            <a:spLocks noGrp="1"/>
          </p:cNvSpPr>
          <p:nvPr>
            <p:ph type="title" hasCustomPrompt="1"/>
          </p:nvPr>
        </p:nvSpPr>
        <p:spPr>
          <a:xfrm>
            <a:off x="604738" y="330140"/>
            <a:ext cx="3243067" cy="387798"/>
          </a:xfrm>
        </p:spPr>
        <p:txBody>
          <a:bodyPr wrap="none" lIns="0" tIns="0" rIns="0" bIns="0"/>
          <a:lstStyle>
            <a:lvl1pPr>
              <a:defRPr>
                <a:solidFill>
                  <a:schemeClr val="accent4">
                    <a:lumMod val="75000"/>
                    <a:lumOff val="25000"/>
                  </a:schemeClr>
                </a:solidFill>
              </a:defRPr>
            </a:lvl1pPr>
          </a:lstStyle>
          <a:p>
            <a:r>
              <a:rPr lang="en-US" sz="2800"/>
              <a:t>Headline goes here</a:t>
            </a:r>
            <a:endParaRPr lang="en-IN" sz="2800"/>
          </a:p>
        </p:txBody>
      </p:sp>
      <p:sp>
        <p:nvSpPr>
          <p:cNvPr id="18" name="AutoShape 325"/>
          <p:cNvSpPr>
            <a:spLocks noChangeAspect="1" noChangeArrowheads="1" noTextEdit="1"/>
          </p:cNvSpPr>
          <p:nvPr userDrawn="1"/>
        </p:nvSpPr>
        <p:spPr bwMode="auto">
          <a:xfrm>
            <a:off x="0"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9" name="Freeform 336"/>
          <p:cNvSpPr>
            <a:spLocks/>
          </p:cNvSpPr>
          <p:nvPr userDrawn="1"/>
        </p:nvSpPr>
        <p:spPr bwMode="auto">
          <a:xfrm>
            <a:off x="342122" y="5693347"/>
            <a:ext cx="295275" cy="333375"/>
          </a:xfrm>
          <a:custGeom>
            <a:avLst/>
            <a:gdLst>
              <a:gd name="T0" fmla="*/ 186 w 186"/>
              <a:gd name="T1" fmla="*/ 210 h 210"/>
              <a:gd name="T2" fmla="*/ 0 w 186"/>
              <a:gd name="T3" fmla="*/ 210 h 210"/>
              <a:gd name="T4" fmla="*/ 0 w 186"/>
              <a:gd name="T5" fmla="*/ 0 h 210"/>
              <a:gd name="T6" fmla="*/ 186 w 186"/>
              <a:gd name="T7" fmla="*/ 210 h 210"/>
            </a:gdLst>
            <a:ahLst/>
            <a:cxnLst>
              <a:cxn ang="0">
                <a:pos x="T0" y="T1"/>
              </a:cxn>
              <a:cxn ang="0">
                <a:pos x="T2" y="T3"/>
              </a:cxn>
              <a:cxn ang="0">
                <a:pos x="T4" y="T5"/>
              </a:cxn>
              <a:cxn ang="0">
                <a:pos x="T6" y="T7"/>
              </a:cxn>
            </a:cxnLst>
            <a:rect l="0" t="0" r="r" b="b"/>
            <a:pathLst>
              <a:path w="186" h="210">
                <a:moveTo>
                  <a:pt x="186" y="210"/>
                </a:moveTo>
                <a:lnTo>
                  <a:pt x="0" y="210"/>
                </a:lnTo>
                <a:lnTo>
                  <a:pt x="0" y="0"/>
                </a:lnTo>
                <a:lnTo>
                  <a:pt x="186" y="2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20" name="Freeform 337"/>
          <p:cNvSpPr>
            <a:spLocks/>
          </p:cNvSpPr>
          <p:nvPr userDrawn="1"/>
        </p:nvSpPr>
        <p:spPr bwMode="auto">
          <a:xfrm>
            <a:off x="4811484" y="173038"/>
            <a:ext cx="296863" cy="334963"/>
          </a:xfrm>
          <a:custGeom>
            <a:avLst/>
            <a:gdLst>
              <a:gd name="T0" fmla="*/ 0 w 187"/>
              <a:gd name="T1" fmla="*/ 0 h 211"/>
              <a:gd name="T2" fmla="*/ 187 w 187"/>
              <a:gd name="T3" fmla="*/ 0 h 211"/>
              <a:gd name="T4" fmla="*/ 187 w 187"/>
              <a:gd name="T5" fmla="*/ 211 h 211"/>
              <a:gd name="T6" fmla="*/ 0 w 187"/>
              <a:gd name="T7" fmla="*/ 0 h 211"/>
            </a:gdLst>
            <a:ahLst/>
            <a:cxnLst>
              <a:cxn ang="0">
                <a:pos x="T0" y="T1"/>
              </a:cxn>
              <a:cxn ang="0">
                <a:pos x="T2" y="T3"/>
              </a:cxn>
              <a:cxn ang="0">
                <a:pos x="T4" y="T5"/>
              </a:cxn>
              <a:cxn ang="0">
                <a:pos x="T6" y="T7"/>
              </a:cxn>
            </a:cxnLst>
            <a:rect l="0" t="0" r="r" b="b"/>
            <a:pathLst>
              <a:path w="187" h="211">
                <a:moveTo>
                  <a:pt x="0" y="0"/>
                </a:moveTo>
                <a:lnTo>
                  <a:pt x="187" y="0"/>
                </a:lnTo>
                <a:lnTo>
                  <a:pt x="187" y="211"/>
                </a:lnTo>
                <a:lnTo>
                  <a:pt x="0" y="0"/>
                </a:lnTo>
                <a:close/>
              </a:path>
            </a:pathLst>
          </a:custGeom>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3" name="Text Placeholder 2"/>
          <p:cNvSpPr>
            <a:spLocks noGrp="1"/>
          </p:cNvSpPr>
          <p:nvPr>
            <p:ph type="body" sz="quarter" idx="14" hasCustomPrompt="1"/>
          </p:nvPr>
        </p:nvSpPr>
        <p:spPr>
          <a:xfrm>
            <a:off x="604739" y="1260917"/>
            <a:ext cx="2743200" cy="256224"/>
          </a:xfrm>
        </p:spPr>
        <p:txBody>
          <a:bodyPr lIns="0" tIns="0" rIns="0" bIns="0">
            <a:spAutoFit/>
          </a:bodyPr>
          <a:lstStyle>
            <a:lvl1pPr>
              <a:defRPr>
                <a:solidFill>
                  <a:schemeClr val="accent4">
                    <a:lumMod val="75000"/>
                    <a:lumOff val="25000"/>
                  </a:schemeClr>
                </a:solidFill>
              </a:defRPr>
            </a:lvl1pPr>
          </a:lstStyle>
          <a:p>
            <a:pPr lvl="0"/>
            <a:r>
              <a:rPr lang="en-US"/>
              <a:t>Subhead goes here</a:t>
            </a:r>
          </a:p>
        </p:txBody>
      </p:sp>
    </p:spTree>
    <p:extLst>
      <p:ext uri="{BB962C8B-B14F-4D97-AF65-F5344CB8AC3E}">
        <p14:creationId xmlns:p14="http://schemas.microsoft.com/office/powerpoint/2010/main" val="2920375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ntent style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61D4259-8A6D-489D-B509-46629ED2E1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
        <p:nvSpPr>
          <p:cNvPr id="15" name="Picture Placeholder 14"/>
          <p:cNvSpPr>
            <a:spLocks noGrp="1"/>
          </p:cNvSpPr>
          <p:nvPr>
            <p:ph type="pic" sz="quarter" idx="10"/>
          </p:nvPr>
        </p:nvSpPr>
        <p:spPr>
          <a:xfrm>
            <a:off x="0" y="1193799"/>
            <a:ext cx="12192000" cy="5664202"/>
          </a:xfrm>
          <a:solidFill>
            <a:schemeClr val="bg1">
              <a:lumMod val="85000"/>
            </a:schemeClr>
          </a:solidFill>
        </p:spPr>
        <p:txBody>
          <a:bodyPr/>
          <a:lstStyle>
            <a:lvl1pPr>
              <a:defRPr>
                <a:solidFill>
                  <a:schemeClr val="accent4">
                    <a:lumMod val="75000"/>
                    <a:lumOff val="25000"/>
                  </a:schemeClr>
                </a:solidFill>
              </a:defRPr>
            </a:lvl1pPr>
          </a:lstStyle>
          <a:p>
            <a:endParaRPr lang="en-IN"/>
          </a:p>
        </p:txBody>
      </p:sp>
      <p:sp>
        <p:nvSpPr>
          <p:cNvPr id="7" name="Title 1"/>
          <p:cNvSpPr>
            <a:spLocks noGrp="1"/>
          </p:cNvSpPr>
          <p:nvPr>
            <p:ph type="title"/>
          </p:nvPr>
        </p:nvSpPr>
        <p:spPr>
          <a:xfrm>
            <a:off x="583719" y="337617"/>
            <a:ext cx="3243067" cy="387798"/>
          </a:xfrm>
        </p:spPr>
        <p:txBody>
          <a:bodyPr wrap="none" lIns="0" tIns="0" rIns="0" bIns="0"/>
          <a:lstStyle>
            <a:lvl1pPr>
              <a:defRPr>
                <a:solidFill>
                  <a:schemeClr val="accent4">
                    <a:lumMod val="75000"/>
                    <a:lumOff val="25000"/>
                  </a:schemeClr>
                </a:solidFill>
              </a:defRPr>
            </a:lvl1pPr>
          </a:lstStyle>
          <a:p>
            <a:r>
              <a:rPr lang="en-IN"/>
              <a:t>Headline goes here</a:t>
            </a:r>
          </a:p>
        </p:txBody>
      </p:sp>
      <p:grpSp>
        <p:nvGrpSpPr>
          <p:cNvPr id="2" name="Group 1">
            <a:extLst>
              <a:ext uri="{FF2B5EF4-FFF2-40B4-BE49-F238E27FC236}">
                <a16:creationId xmlns:a16="http://schemas.microsoft.com/office/drawing/2014/main" id="{F8113527-9019-4AEA-89DC-74A5346CF736}"/>
              </a:ext>
            </a:extLst>
          </p:cNvPr>
          <p:cNvGrpSpPr/>
          <p:nvPr userDrawn="1"/>
        </p:nvGrpSpPr>
        <p:grpSpPr>
          <a:xfrm>
            <a:off x="348913" y="244433"/>
            <a:ext cx="11494174" cy="798915"/>
            <a:chOff x="367169" y="244433"/>
            <a:chExt cx="11494174" cy="798915"/>
          </a:xfrm>
        </p:grpSpPr>
        <p:sp>
          <p:nvSpPr>
            <p:cNvPr id="10" name="Freeform 87"/>
            <p:cNvSpPr>
              <a:spLocks/>
            </p:cNvSpPr>
            <p:nvPr userDrawn="1"/>
          </p:nvSpPr>
          <p:spPr bwMode="auto">
            <a:xfrm>
              <a:off x="11312068" y="244433"/>
              <a:ext cx="549275" cy="622300"/>
            </a:xfrm>
            <a:custGeom>
              <a:avLst/>
              <a:gdLst>
                <a:gd name="T0" fmla="*/ 0 w 346"/>
                <a:gd name="T1" fmla="*/ 0 h 392"/>
                <a:gd name="T2" fmla="*/ 346 w 346"/>
                <a:gd name="T3" fmla="*/ 0 h 392"/>
                <a:gd name="T4" fmla="*/ 346 w 346"/>
                <a:gd name="T5" fmla="*/ 392 h 392"/>
                <a:gd name="T6" fmla="*/ 0 w 346"/>
                <a:gd name="T7" fmla="*/ 0 h 392"/>
              </a:gdLst>
              <a:ahLst/>
              <a:cxnLst>
                <a:cxn ang="0">
                  <a:pos x="T0" y="T1"/>
                </a:cxn>
                <a:cxn ang="0">
                  <a:pos x="T2" y="T3"/>
                </a:cxn>
                <a:cxn ang="0">
                  <a:pos x="T4" y="T5"/>
                </a:cxn>
                <a:cxn ang="0">
                  <a:pos x="T6" y="T7"/>
                </a:cxn>
              </a:cxnLst>
              <a:rect l="0" t="0" r="r" b="b"/>
              <a:pathLst>
                <a:path w="346" h="392">
                  <a:moveTo>
                    <a:pt x="0" y="0"/>
                  </a:moveTo>
                  <a:lnTo>
                    <a:pt x="346" y="0"/>
                  </a:lnTo>
                  <a:lnTo>
                    <a:pt x="346" y="39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sp>
          <p:nvSpPr>
            <p:cNvPr id="11" name="Freeform 88"/>
            <p:cNvSpPr>
              <a:spLocks/>
            </p:cNvSpPr>
            <p:nvPr userDrawn="1"/>
          </p:nvSpPr>
          <p:spPr bwMode="auto">
            <a:xfrm>
              <a:off x="367169" y="708385"/>
              <a:ext cx="296863" cy="334963"/>
            </a:xfrm>
            <a:custGeom>
              <a:avLst/>
              <a:gdLst>
                <a:gd name="T0" fmla="*/ 187 w 187"/>
                <a:gd name="T1" fmla="*/ 211 h 211"/>
                <a:gd name="T2" fmla="*/ 0 w 187"/>
                <a:gd name="T3" fmla="*/ 211 h 211"/>
                <a:gd name="T4" fmla="*/ 0 w 187"/>
                <a:gd name="T5" fmla="*/ 0 h 211"/>
                <a:gd name="T6" fmla="*/ 187 w 187"/>
                <a:gd name="T7" fmla="*/ 211 h 211"/>
              </a:gdLst>
              <a:ahLst/>
              <a:cxnLst>
                <a:cxn ang="0">
                  <a:pos x="T0" y="T1"/>
                </a:cxn>
                <a:cxn ang="0">
                  <a:pos x="T2" y="T3"/>
                </a:cxn>
                <a:cxn ang="0">
                  <a:pos x="T4" y="T5"/>
                </a:cxn>
                <a:cxn ang="0">
                  <a:pos x="T6" y="T7"/>
                </a:cxn>
              </a:cxnLst>
              <a:rect l="0" t="0" r="r" b="b"/>
              <a:pathLst>
                <a:path w="187" h="211">
                  <a:moveTo>
                    <a:pt x="187" y="211"/>
                  </a:moveTo>
                  <a:lnTo>
                    <a:pt x="0" y="211"/>
                  </a:lnTo>
                  <a:lnTo>
                    <a:pt x="0" y="0"/>
                  </a:lnTo>
                  <a:lnTo>
                    <a:pt x="187" y="2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solidFill>
                  <a:schemeClr val="accent4">
                    <a:lumMod val="75000"/>
                    <a:lumOff val="25000"/>
                  </a:schemeClr>
                </a:solidFill>
              </a:endParaRPr>
            </a:p>
          </p:txBody>
        </p:sp>
      </p:grpSp>
      <p:sp>
        <p:nvSpPr>
          <p:cNvPr id="17" name="Text Placeholder 16"/>
          <p:cNvSpPr>
            <a:spLocks noGrp="1"/>
          </p:cNvSpPr>
          <p:nvPr>
            <p:ph type="body" sz="quarter" idx="11" hasCustomPrompt="1"/>
          </p:nvPr>
        </p:nvSpPr>
        <p:spPr>
          <a:xfrm>
            <a:off x="4357296" y="251715"/>
            <a:ext cx="6602649" cy="896830"/>
          </a:xfrm>
        </p:spPr>
        <p:txBody>
          <a:bodyPr wrap="square" lIns="0" tIns="0" rIns="0" bIns="0">
            <a:normAutofit/>
          </a:bodyPr>
          <a:lstStyle>
            <a:lvl1pPr marL="0" indent="0" algn="l" defTabSz="914400" rtl="0" eaLnBrk="1" latinLnBrk="0" hangingPunct="1">
              <a:lnSpc>
                <a:spcPct val="100000"/>
              </a:lnSpc>
              <a:spcBef>
                <a:spcPts val="0"/>
              </a:spcBef>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9" name="Text Placeholder 2"/>
          <p:cNvSpPr>
            <a:spLocks noGrp="1"/>
          </p:cNvSpPr>
          <p:nvPr>
            <p:ph type="body" sz="quarter" idx="14" hasCustomPrompt="1"/>
          </p:nvPr>
        </p:nvSpPr>
        <p:spPr>
          <a:xfrm>
            <a:off x="583718" y="4228764"/>
            <a:ext cx="2075506" cy="571500"/>
          </a:xfrm>
        </p:spPr>
        <p:txBody>
          <a:bodyPr wrap="square" lIns="0" tIns="0" rIns="0" bIns="0">
            <a:noAutofit/>
          </a:bodyPr>
          <a:lstStyle>
            <a:lvl1pPr>
              <a:spcBef>
                <a:spcPts val="0"/>
              </a:spcBef>
              <a:defRPr>
                <a:solidFill>
                  <a:schemeClr val="accent4">
                    <a:lumMod val="75000"/>
                    <a:lumOff val="25000"/>
                  </a:schemeClr>
                </a:solidFill>
              </a:defRPr>
            </a:lvl1pPr>
          </a:lstStyle>
          <a:p>
            <a:pPr lvl="0"/>
            <a:r>
              <a:rPr lang="en-US"/>
              <a:t>Subhead</a:t>
            </a:r>
            <a:br>
              <a:rPr lang="en-US"/>
            </a:br>
            <a:r>
              <a:rPr lang="en-US"/>
              <a:t>goes here</a:t>
            </a:r>
          </a:p>
        </p:txBody>
      </p:sp>
    </p:spTree>
    <p:extLst>
      <p:ext uri="{BB962C8B-B14F-4D97-AF65-F5344CB8AC3E}">
        <p14:creationId xmlns:p14="http://schemas.microsoft.com/office/powerpoint/2010/main" val="126662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content style 3">
    <p:spTree>
      <p:nvGrpSpPr>
        <p:cNvPr id="1" name=""/>
        <p:cNvGrpSpPr/>
        <p:nvPr/>
      </p:nvGrpSpPr>
      <p:grpSpPr>
        <a:xfrm>
          <a:off x="0" y="0"/>
          <a:ext cx="0" cy="0"/>
          <a:chOff x="0" y="0"/>
          <a:chExt cx="0" cy="0"/>
        </a:xfrm>
      </p:grpSpPr>
      <p:sp>
        <p:nvSpPr>
          <p:cNvPr id="29" name="Text Placeholder 28"/>
          <p:cNvSpPr>
            <a:spLocks noGrp="1"/>
          </p:cNvSpPr>
          <p:nvPr>
            <p:ph type="body" sz="quarter" idx="11" hasCustomPrompt="1"/>
          </p:nvPr>
        </p:nvSpPr>
        <p:spPr>
          <a:xfrm>
            <a:off x="8826500" y="640761"/>
            <a:ext cx="2628900" cy="5355481"/>
          </a:xfr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lang="en-IN" sz="1100" kern="1200" dirty="0">
                <a:solidFill>
                  <a:schemeClr val="accent4">
                    <a:lumMod val="75000"/>
                    <a:lumOff val="25000"/>
                  </a:schemeClr>
                </a:solidFill>
                <a:latin typeface="Segoe UI" panose="020B0502040204020203" pitchFamily="34" charset="0"/>
                <a:ea typeface="+mn-ea"/>
                <a:cs typeface="+mn-cs"/>
              </a:defRPr>
            </a:lvl1pPr>
          </a:lstStyle>
          <a:p>
            <a:pPr marL="228600" lvl="0" indent="-228600" algn="l" defTabSz="914400" rtl="0" eaLnBrk="1" latinLnBrk="0" hangingPunct="1">
              <a:lnSpc>
                <a:spcPct val="90000"/>
              </a:lnSpc>
              <a:spcBef>
                <a:spcPts val="1000"/>
              </a:spcBef>
              <a:buFont typeface="Arial" panose="020B0604020202020204" pitchFamily="34" charset="0"/>
              <a:buNone/>
            </a:pPr>
            <a:r>
              <a:rPr lang="en-US"/>
              <a:t>Click to add text</a:t>
            </a:r>
            <a:endParaRPr lang="en-IN"/>
          </a:p>
        </p:txBody>
      </p:sp>
      <p:sp>
        <p:nvSpPr>
          <p:cNvPr id="27" name="Picture Placeholder 26"/>
          <p:cNvSpPr>
            <a:spLocks noGrp="1"/>
          </p:cNvSpPr>
          <p:nvPr>
            <p:ph type="pic" sz="quarter" idx="10"/>
          </p:nvPr>
        </p:nvSpPr>
        <p:spPr>
          <a:xfrm>
            <a:off x="4000500" y="0"/>
            <a:ext cx="4114800" cy="6858000"/>
          </a:xfrm>
          <a:solidFill>
            <a:schemeClr val="bg1">
              <a:lumMod val="85000"/>
            </a:schemeClr>
          </a:solidFill>
        </p:spPr>
        <p:txBody>
          <a:bodyPr/>
          <a:lstStyle/>
          <a:p>
            <a:endParaRPr lang="en-IN"/>
          </a:p>
        </p:txBody>
      </p:sp>
      <p:sp>
        <p:nvSpPr>
          <p:cNvPr id="6" name="Rectangle"/>
          <p:cNvSpPr/>
          <p:nvPr userDrawn="1"/>
        </p:nvSpPr>
        <p:spPr>
          <a:xfrm>
            <a:off x="1" y="1"/>
            <a:ext cx="4064000" cy="6858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AutoShape 325"/>
          <p:cNvSpPr>
            <a:spLocks noChangeAspect="1" noChangeArrowheads="1" noTextEdit="1"/>
          </p:cNvSpPr>
          <p:nvPr userDrawn="1"/>
        </p:nvSpPr>
        <p:spPr bwMode="auto">
          <a:xfrm>
            <a:off x="0"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336"/>
          <p:cNvSpPr>
            <a:spLocks/>
          </p:cNvSpPr>
          <p:nvPr userDrawn="1"/>
        </p:nvSpPr>
        <p:spPr bwMode="auto">
          <a:xfrm>
            <a:off x="365811" y="6392863"/>
            <a:ext cx="295275" cy="333375"/>
          </a:xfrm>
          <a:custGeom>
            <a:avLst/>
            <a:gdLst>
              <a:gd name="T0" fmla="*/ 186 w 186"/>
              <a:gd name="T1" fmla="*/ 210 h 210"/>
              <a:gd name="T2" fmla="*/ 0 w 186"/>
              <a:gd name="T3" fmla="*/ 210 h 210"/>
              <a:gd name="T4" fmla="*/ 0 w 186"/>
              <a:gd name="T5" fmla="*/ 0 h 210"/>
              <a:gd name="T6" fmla="*/ 186 w 186"/>
              <a:gd name="T7" fmla="*/ 210 h 210"/>
            </a:gdLst>
            <a:ahLst/>
            <a:cxnLst>
              <a:cxn ang="0">
                <a:pos x="T0" y="T1"/>
              </a:cxn>
              <a:cxn ang="0">
                <a:pos x="T2" y="T3"/>
              </a:cxn>
              <a:cxn ang="0">
                <a:pos x="T4" y="T5"/>
              </a:cxn>
              <a:cxn ang="0">
                <a:pos x="T6" y="T7"/>
              </a:cxn>
            </a:cxnLst>
            <a:rect l="0" t="0" r="r" b="b"/>
            <a:pathLst>
              <a:path w="186" h="210">
                <a:moveTo>
                  <a:pt x="186" y="210"/>
                </a:moveTo>
                <a:lnTo>
                  <a:pt x="0" y="210"/>
                </a:lnTo>
                <a:lnTo>
                  <a:pt x="0" y="0"/>
                </a:lnTo>
                <a:lnTo>
                  <a:pt x="186" y="2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13" name="Freeform 337"/>
          <p:cNvSpPr>
            <a:spLocks/>
          </p:cNvSpPr>
          <p:nvPr userDrawn="1"/>
        </p:nvSpPr>
        <p:spPr bwMode="auto">
          <a:xfrm>
            <a:off x="2942618" y="219306"/>
            <a:ext cx="296863" cy="334963"/>
          </a:xfrm>
          <a:custGeom>
            <a:avLst/>
            <a:gdLst>
              <a:gd name="T0" fmla="*/ 0 w 187"/>
              <a:gd name="T1" fmla="*/ 0 h 211"/>
              <a:gd name="T2" fmla="*/ 187 w 187"/>
              <a:gd name="T3" fmla="*/ 0 h 211"/>
              <a:gd name="T4" fmla="*/ 187 w 187"/>
              <a:gd name="T5" fmla="*/ 211 h 211"/>
              <a:gd name="T6" fmla="*/ 0 w 187"/>
              <a:gd name="T7" fmla="*/ 0 h 211"/>
            </a:gdLst>
            <a:ahLst/>
            <a:cxnLst>
              <a:cxn ang="0">
                <a:pos x="T0" y="T1"/>
              </a:cxn>
              <a:cxn ang="0">
                <a:pos x="T2" y="T3"/>
              </a:cxn>
              <a:cxn ang="0">
                <a:pos x="T4" y="T5"/>
              </a:cxn>
              <a:cxn ang="0">
                <a:pos x="T6" y="T7"/>
              </a:cxn>
            </a:cxnLst>
            <a:rect l="0" t="0" r="r" b="b"/>
            <a:pathLst>
              <a:path w="187" h="211">
                <a:moveTo>
                  <a:pt x="0" y="0"/>
                </a:moveTo>
                <a:lnTo>
                  <a:pt x="187" y="0"/>
                </a:lnTo>
                <a:lnTo>
                  <a:pt x="187" y="211"/>
                </a:lnTo>
                <a:lnTo>
                  <a:pt x="0" y="0"/>
                </a:lnTo>
                <a:close/>
              </a:path>
            </a:pathLst>
          </a:custGeom>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IN"/>
          </a:p>
        </p:txBody>
      </p:sp>
      <p:sp>
        <p:nvSpPr>
          <p:cNvPr id="37" name="Text Placeholder 36"/>
          <p:cNvSpPr>
            <a:spLocks noGrp="1"/>
          </p:cNvSpPr>
          <p:nvPr>
            <p:ph type="body" sz="quarter" idx="13" hasCustomPrompt="1"/>
          </p:nvPr>
        </p:nvSpPr>
        <p:spPr>
          <a:xfrm>
            <a:off x="604838" y="284462"/>
            <a:ext cx="2533826" cy="1163395"/>
          </a:xfrm>
        </p:spPr>
        <p:txBody>
          <a:bodyPr wrap="square" lIns="0" tIns="0" rIns="0" bIns="0">
            <a:spAutoFit/>
          </a:bodyPr>
          <a:lstStyle>
            <a:lvl1pPr algn="l" defTabSz="914400" rtl="0" eaLnBrk="1" latinLnBrk="0" hangingPunct="1">
              <a:lnSpc>
                <a:spcPct val="90000"/>
              </a:lnSpc>
              <a:spcBef>
                <a:spcPct val="0"/>
              </a:spcBef>
              <a:buNone/>
              <a:defRPr lang="en-IN" sz="2800" b="1" kern="1200" dirty="0">
                <a:solidFill>
                  <a:schemeClr val="bg1"/>
                </a:solidFill>
                <a:latin typeface="Segoe UI" panose="020B0502040204020203" pitchFamily="34" charset="0"/>
                <a:ea typeface="+mj-ea"/>
                <a:cs typeface="+mj-cs"/>
              </a:defRPr>
            </a:lvl1pPr>
            <a:lvl2pPr algn="l" defTabSz="914400" rtl="0" eaLnBrk="1" latinLnBrk="0" hangingPunct="1">
              <a:lnSpc>
                <a:spcPct val="90000"/>
              </a:lnSpc>
              <a:spcBef>
                <a:spcPct val="0"/>
              </a:spcBef>
              <a:buNone/>
              <a:defRPr lang="en-US" sz="2800" kern="1200" dirty="0" smtClean="0">
                <a:solidFill>
                  <a:schemeClr val="bg1"/>
                </a:solidFill>
                <a:latin typeface="Graphik Semibold" panose="020B0703030202060203" pitchFamily="34" charset="0"/>
                <a:ea typeface="+mj-ea"/>
                <a:cs typeface="+mj-cs"/>
              </a:defRPr>
            </a:lvl2pPr>
            <a:lvl3pPr algn="l" defTabSz="914400" rtl="0" eaLnBrk="1" latinLnBrk="0" hangingPunct="1">
              <a:lnSpc>
                <a:spcPct val="90000"/>
              </a:lnSpc>
              <a:spcBef>
                <a:spcPct val="0"/>
              </a:spcBef>
              <a:buNone/>
              <a:defRPr lang="en-US" sz="2800" kern="1200" dirty="0" smtClean="0">
                <a:solidFill>
                  <a:schemeClr val="bg1"/>
                </a:solidFill>
                <a:latin typeface="Graphik Semibold" panose="020B0703030202060203" pitchFamily="34" charset="0"/>
                <a:ea typeface="+mj-ea"/>
                <a:cs typeface="+mj-cs"/>
              </a:defRPr>
            </a:lvl3pPr>
            <a:lvl4pPr algn="l" defTabSz="914400" rtl="0" eaLnBrk="1" latinLnBrk="0" hangingPunct="1">
              <a:lnSpc>
                <a:spcPct val="90000"/>
              </a:lnSpc>
              <a:spcBef>
                <a:spcPct val="0"/>
              </a:spcBef>
              <a:buNone/>
              <a:defRPr lang="en-US" sz="2800" kern="1200" dirty="0" smtClean="0">
                <a:solidFill>
                  <a:schemeClr val="bg1"/>
                </a:solidFill>
                <a:latin typeface="Graphik Semibold" panose="020B0703030202060203" pitchFamily="34" charset="0"/>
                <a:ea typeface="+mj-ea"/>
                <a:cs typeface="+mj-cs"/>
              </a:defRPr>
            </a:lvl4pPr>
            <a:lvl5pPr algn="l" defTabSz="914400" rtl="0" eaLnBrk="1" latinLnBrk="0" hangingPunct="1">
              <a:lnSpc>
                <a:spcPct val="90000"/>
              </a:lnSpc>
              <a:spcBef>
                <a:spcPct val="0"/>
              </a:spcBef>
              <a:buNone/>
              <a:defRPr lang="en-IN" sz="2800" kern="1200" dirty="0">
                <a:solidFill>
                  <a:schemeClr val="bg1"/>
                </a:solidFill>
                <a:latin typeface="Graphik Semibold" panose="020B0703030202060203" pitchFamily="34" charset="0"/>
                <a:ea typeface="+mj-ea"/>
                <a:cs typeface="+mj-cs"/>
              </a:defRPr>
            </a:lvl5pPr>
          </a:lstStyle>
          <a:p>
            <a:pPr lvl="0"/>
            <a:r>
              <a:rPr lang="en-IN"/>
              <a:t>Headline</a:t>
            </a:r>
            <a:br>
              <a:rPr lang="en-IN"/>
            </a:br>
            <a:r>
              <a:rPr lang="en-IN"/>
              <a:t>goes</a:t>
            </a:r>
            <a:br>
              <a:rPr lang="en-IN"/>
            </a:br>
            <a:r>
              <a:rPr lang="en-IN"/>
              <a:t>here</a:t>
            </a:r>
          </a:p>
        </p:txBody>
      </p:sp>
      <p:sp>
        <p:nvSpPr>
          <p:cNvPr id="10" name="Text Placeholder 2"/>
          <p:cNvSpPr>
            <a:spLocks noGrp="1"/>
          </p:cNvSpPr>
          <p:nvPr>
            <p:ph type="body" sz="quarter" idx="14" hasCustomPrompt="1"/>
          </p:nvPr>
        </p:nvSpPr>
        <p:spPr>
          <a:xfrm>
            <a:off x="604838" y="1777301"/>
            <a:ext cx="2743200" cy="256224"/>
          </a:xfrm>
        </p:spPr>
        <p:txBody>
          <a:bodyPr lIns="0" tIns="0" rIns="0" bIns="0">
            <a:spAutoFit/>
          </a:bodyPr>
          <a:lstStyle>
            <a:lvl1pPr>
              <a:defRPr>
                <a:solidFill>
                  <a:schemeClr val="bg1"/>
                </a:solidFill>
              </a:defRPr>
            </a:lvl1pPr>
          </a:lstStyle>
          <a:p>
            <a:pPr lvl="0"/>
            <a:r>
              <a:rPr lang="en-US"/>
              <a:t>Subhead goes here</a:t>
            </a:r>
          </a:p>
        </p:txBody>
      </p:sp>
      <p:pic>
        <p:nvPicPr>
          <p:cNvPr id="20" name="Picture 19">
            <a:extLst>
              <a:ext uri="{FF2B5EF4-FFF2-40B4-BE49-F238E27FC236}">
                <a16:creationId xmlns:a16="http://schemas.microsoft.com/office/drawing/2014/main" id="{A1855A86-AB21-4529-928D-66201D0BB0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1" t="30186" r="74107" b="31306"/>
          <a:stretch/>
        </p:blipFill>
        <p:spPr>
          <a:xfrm>
            <a:off x="11251503" y="6141566"/>
            <a:ext cx="418499" cy="537178"/>
          </a:xfrm>
          <a:prstGeom prst="rect">
            <a:avLst/>
          </a:prstGeom>
        </p:spPr>
      </p:pic>
    </p:spTree>
    <p:extLst>
      <p:ext uri="{BB962C8B-B14F-4D97-AF65-F5344CB8AC3E}">
        <p14:creationId xmlns:p14="http://schemas.microsoft.com/office/powerpoint/2010/main" val="325308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4739" y="315022"/>
            <a:ext cx="10982522" cy="460502"/>
          </a:xfrm>
          <a:prstGeom prst="rect">
            <a:avLst/>
          </a:prstGeom>
        </p:spPr>
        <p:txBody>
          <a:bodyPr vert="horz" wrap="square" lIns="36000" tIns="36000" rIns="36000" bIns="36000" rtlCol="0" anchor="ctr">
            <a:spAutoFit/>
          </a:bodyPr>
          <a:lstStyle/>
          <a:p>
            <a:r>
              <a:rPr lang="en-US"/>
              <a:t>Click to edit Master title style</a:t>
            </a:r>
            <a:endParaRPr lang="en-IN"/>
          </a:p>
        </p:txBody>
      </p:sp>
      <p:sp>
        <p:nvSpPr>
          <p:cNvPr id="3" name="Text Placeholder 2"/>
          <p:cNvSpPr>
            <a:spLocks noGrp="1"/>
          </p:cNvSpPr>
          <p:nvPr>
            <p:ph type="body" idx="1"/>
          </p:nvPr>
        </p:nvSpPr>
        <p:spPr>
          <a:xfrm>
            <a:off x="604739" y="1193799"/>
            <a:ext cx="10982522" cy="480244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7" name="Group 6">
            <a:extLst>
              <a:ext uri="{FF2B5EF4-FFF2-40B4-BE49-F238E27FC236}">
                <a16:creationId xmlns:a16="http://schemas.microsoft.com/office/drawing/2014/main" id="{A5B0D2CA-C527-4E62-9A1E-EA826BB096BB}"/>
              </a:ext>
            </a:extLst>
          </p:cNvPr>
          <p:cNvGrpSpPr/>
          <p:nvPr userDrawn="1"/>
        </p:nvGrpSpPr>
        <p:grpSpPr>
          <a:xfrm>
            <a:off x="5876243" y="7470301"/>
            <a:ext cx="5441982" cy="464024"/>
            <a:chOff x="5876243" y="7470301"/>
            <a:chExt cx="5441982" cy="464024"/>
          </a:xfrm>
        </p:grpSpPr>
        <p:grpSp>
          <p:nvGrpSpPr>
            <p:cNvPr id="8" name="Group 7">
              <a:extLst>
                <a:ext uri="{FF2B5EF4-FFF2-40B4-BE49-F238E27FC236}">
                  <a16:creationId xmlns:a16="http://schemas.microsoft.com/office/drawing/2014/main" id="{B8E76DBB-01A9-4050-BDF9-49662FB4805D}"/>
                </a:ext>
              </a:extLst>
            </p:cNvPr>
            <p:cNvGrpSpPr/>
            <p:nvPr userDrawn="1"/>
          </p:nvGrpSpPr>
          <p:grpSpPr>
            <a:xfrm>
              <a:off x="7441183" y="7470301"/>
              <a:ext cx="3877042" cy="464024"/>
              <a:chOff x="0" y="7246962"/>
              <a:chExt cx="8731675" cy="464024"/>
            </a:xfrm>
          </p:grpSpPr>
          <p:sp>
            <p:nvSpPr>
              <p:cNvPr id="10" name="Rectangle 9">
                <a:extLst>
                  <a:ext uri="{FF2B5EF4-FFF2-40B4-BE49-F238E27FC236}">
                    <a16:creationId xmlns:a16="http://schemas.microsoft.com/office/drawing/2014/main" id="{A026F3FE-AD6D-41C8-BA10-E086E654CD5C}"/>
                  </a:ext>
                </a:extLst>
              </p:cNvPr>
              <p:cNvSpPr/>
              <p:nvPr userDrawn="1"/>
            </p:nvSpPr>
            <p:spPr>
              <a:xfrm>
                <a:off x="0" y="7246962"/>
                <a:ext cx="1787857" cy="4640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B5E28D8-78C0-479D-BE6E-050A20A446AE}"/>
                  </a:ext>
                </a:extLst>
              </p:cNvPr>
              <p:cNvSpPr/>
              <p:nvPr userDrawn="1"/>
            </p:nvSpPr>
            <p:spPr>
              <a:xfrm>
                <a:off x="2202936" y="7246962"/>
                <a:ext cx="1787857" cy="46402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4C16C75-959F-4286-A630-04D44D98176B}"/>
                  </a:ext>
                </a:extLst>
              </p:cNvPr>
              <p:cNvSpPr/>
              <p:nvPr userDrawn="1"/>
            </p:nvSpPr>
            <p:spPr>
              <a:xfrm>
                <a:off x="4561893" y="7246962"/>
                <a:ext cx="1787857" cy="4640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D565C7C-D87E-49D8-AAFB-423769236DEC}"/>
                  </a:ext>
                </a:extLst>
              </p:cNvPr>
              <p:cNvSpPr/>
              <p:nvPr userDrawn="1"/>
            </p:nvSpPr>
            <p:spPr>
              <a:xfrm>
                <a:off x="6943818" y="7246962"/>
                <a:ext cx="1787857" cy="46402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F40260C1-AB71-4BB4-A15F-76DA0042C140}"/>
                </a:ext>
              </a:extLst>
            </p:cNvPr>
            <p:cNvSpPr txBox="1"/>
            <p:nvPr userDrawn="1"/>
          </p:nvSpPr>
          <p:spPr>
            <a:xfrm>
              <a:off x="5876243" y="7541636"/>
              <a:ext cx="1282915" cy="369332"/>
            </a:xfrm>
            <a:prstGeom prst="rect">
              <a:avLst/>
            </a:prstGeom>
            <a:noFill/>
          </p:spPr>
          <p:txBody>
            <a:bodyPr wrap="none" rtlCol="0">
              <a:spAutoFit/>
            </a:bodyPr>
            <a:lstStyle/>
            <a:p>
              <a:r>
                <a:rPr lang="en-US"/>
                <a:t>Color ref - </a:t>
              </a:r>
              <a:endParaRPr lang="en-IN"/>
            </a:p>
          </p:txBody>
        </p:sp>
      </p:grpSp>
      <p:sp>
        <p:nvSpPr>
          <p:cNvPr id="18" name="Google Shape;55;p9">
            <a:extLst>
              <a:ext uri="{FF2B5EF4-FFF2-40B4-BE49-F238E27FC236}">
                <a16:creationId xmlns:a16="http://schemas.microsoft.com/office/drawing/2014/main" id="{7E9A1EA2-D79D-4934-901E-B488F58C515D}"/>
              </a:ext>
            </a:extLst>
          </p:cNvPr>
          <p:cNvSpPr txBox="1"/>
          <p:nvPr userDrawn="1"/>
        </p:nvSpPr>
        <p:spPr>
          <a:xfrm>
            <a:off x="958150" y="6444802"/>
            <a:ext cx="2496250" cy="3103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r>
              <a:rPr lang="en-US" sz="900" b="0" i="0" u="none" strike="noStrike" cap="none" err="1">
                <a:solidFill>
                  <a:schemeClr val="accent4">
                    <a:lumMod val="75000"/>
                    <a:lumOff val="25000"/>
                  </a:schemeClr>
                </a:solidFill>
                <a:latin typeface="+mn-lt"/>
                <a:ea typeface="Arial"/>
                <a:cs typeface="Arial"/>
                <a:sym typeface="Arial"/>
              </a:rPr>
              <a:t>Intelliswift</a:t>
            </a:r>
            <a:r>
              <a:rPr lang="en-US" sz="900" b="0" i="0" u="none" strike="noStrike" cap="none">
                <a:solidFill>
                  <a:schemeClr val="accent4">
                    <a:lumMod val="75000"/>
                    <a:lumOff val="25000"/>
                  </a:schemeClr>
                </a:solidFill>
                <a:latin typeface="+mn-lt"/>
                <a:ea typeface="Arial"/>
                <a:cs typeface="Arial"/>
                <a:sym typeface="Arial"/>
              </a:rPr>
              <a:t> Software Inc. Confidential.</a:t>
            </a:r>
            <a:endParaRPr lang="en-US" sz="1100" b="0" i="0" u="none" strike="noStrike" cap="none">
              <a:solidFill>
                <a:schemeClr val="accent4">
                  <a:lumMod val="75000"/>
                  <a:lumOff val="25000"/>
                </a:schemeClr>
              </a:solidFill>
              <a:latin typeface="+mn-lt"/>
              <a:ea typeface="Source Sans Pro"/>
              <a:cs typeface="Source Sans Pro"/>
              <a:sym typeface="Source Sans Pro"/>
            </a:endParaRPr>
          </a:p>
        </p:txBody>
      </p:sp>
      <p:sp>
        <p:nvSpPr>
          <p:cNvPr id="19" name="Slide Number Placeholder 5">
            <a:extLst>
              <a:ext uri="{FF2B5EF4-FFF2-40B4-BE49-F238E27FC236}">
                <a16:creationId xmlns:a16="http://schemas.microsoft.com/office/drawing/2014/main" id="{3A3A01D6-7C62-481B-AFEB-AE1CB8A80B50}"/>
              </a:ext>
            </a:extLst>
          </p:cNvPr>
          <p:cNvSpPr txBox="1">
            <a:spLocks/>
          </p:cNvSpPr>
          <p:nvPr userDrawn="1"/>
        </p:nvSpPr>
        <p:spPr>
          <a:xfrm>
            <a:off x="325722" y="6454644"/>
            <a:ext cx="340158" cy="284886"/>
          </a:xfrm>
          <a:prstGeom prst="rect">
            <a:avLst/>
          </a:prstGeom>
          <a:noFill/>
        </p:spPr>
        <p:txBody>
          <a:bodyPr wrap="none" rtlCol="0">
            <a:spAutoFit/>
          </a:bodyPr>
          <a:lstStyle>
            <a:defPPr>
              <a:defRPr lang="en-US"/>
            </a:defPPr>
            <a:lvl1pPr marL="0" algn="l" defTabSz="914400" rtl="0" eaLnBrk="1" latinLnBrk="0" hangingPunct="1">
              <a:defRPr lang="en-US" sz="1300" kern="1200" smtClean="0">
                <a:solidFill>
                  <a:srgbClr val="004A77"/>
                </a:solidFill>
                <a:latin typeface="Segoe UI" panose="020B0502040204020203" pitchFamily="34" charset="0"/>
                <a:ea typeface="Roboto" pitchFamily="2"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700"/>
              </a:lnSpc>
              <a:spcAft>
                <a:spcPts val="200"/>
              </a:spcAft>
            </a:pPr>
            <a:fld id="{D8605FA4-F412-44BB-9B30-812870BB5E9B}" type="slidenum">
              <a:rPr lang="en-IN" sz="1000" b="0" smtClean="0">
                <a:solidFill>
                  <a:schemeClr val="accent4">
                    <a:lumMod val="75000"/>
                    <a:lumOff val="25000"/>
                  </a:schemeClr>
                </a:solidFill>
              </a:rPr>
              <a:pPr>
                <a:lnSpc>
                  <a:spcPts val="1700"/>
                </a:lnSpc>
                <a:spcAft>
                  <a:spcPts val="200"/>
                </a:spcAft>
              </a:pPr>
              <a:t>‹#›</a:t>
            </a:fld>
            <a:endParaRPr lang="en-IN" sz="1000" b="0">
              <a:solidFill>
                <a:schemeClr val="accent4">
                  <a:lumMod val="75000"/>
                  <a:lumOff val="25000"/>
                </a:schemeClr>
              </a:solidFill>
            </a:endParaRPr>
          </a:p>
        </p:txBody>
      </p:sp>
    </p:spTree>
    <p:extLst>
      <p:ext uri="{BB962C8B-B14F-4D97-AF65-F5344CB8AC3E}">
        <p14:creationId xmlns:p14="http://schemas.microsoft.com/office/powerpoint/2010/main" val="2030746995"/>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88" r:id="rId3"/>
    <p:sldLayoutId id="2147483687" r:id="rId4"/>
    <p:sldLayoutId id="2147483685" r:id="rId5"/>
    <p:sldLayoutId id="2147483686"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80" r:id="rId15"/>
    <p:sldLayoutId id="2147483671" r:id="rId16"/>
    <p:sldLayoutId id="2147483674" r:id="rId17"/>
    <p:sldLayoutId id="2147483681" r:id="rId18"/>
    <p:sldLayoutId id="2147483675" r:id="rId19"/>
    <p:sldLayoutId id="2147483676" r:id="rId20"/>
    <p:sldLayoutId id="2147483683" r:id="rId21"/>
    <p:sldLayoutId id="2147483682" r:id="rId22"/>
    <p:sldLayoutId id="2147483677" r:id="rId23"/>
  </p:sldLayoutIdLst>
  <p:txStyles>
    <p:titleStyle>
      <a:lvl1pPr algn="l" defTabSz="914400" rtl="0" eaLnBrk="1" latinLnBrk="0" hangingPunct="1">
        <a:lnSpc>
          <a:spcPct val="90000"/>
        </a:lnSpc>
        <a:spcBef>
          <a:spcPct val="0"/>
        </a:spcBef>
        <a:buNone/>
        <a:defRPr sz="2800" b="1" kern="1200">
          <a:solidFill>
            <a:schemeClr val="accent4">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50" kern="1200">
          <a:solidFill>
            <a:schemeClr val="accent4">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69ED53-B259-4C94-A61C-6FAE91F1F9B7}"/>
              </a:ext>
            </a:extLst>
          </p:cNvPr>
          <p:cNvSpPr/>
          <p:nvPr/>
        </p:nvSpPr>
        <p:spPr>
          <a:xfrm>
            <a:off x="7983793" y="-1"/>
            <a:ext cx="3608439" cy="6858001"/>
          </a:xfrm>
          <a:prstGeom prst="rect">
            <a:avLst/>
          </a:prstGeom>
          <a:solidFill>
            <a:schemeClr val="bg1"/>
          </a:solidFill>
          <a:ln>
            <a:solidFill>
              <a:schemeClr val="bg1">
                <a:lumMod val="85000"/>
              </a:schemeClr>
            </a:solidFill>
          </a:ln>
          <a:effectLst>
            <a:outerShdw blurRad="152400" dir="1200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8AD72747-1419-44C2-9D8B-FB51336F1810}"/>
              </a:ext>
            </a:extLst>
          </p:cNvPr>
          <p:cNvGrpSpPr/>
          <p:nvPr/>
        </p:nvGrpSpPr>
        <p:grpSpPr>
          <a:xfrm>
            <a:off x="8249264" y="612492"/>
            <a:ext cx="3077497" cy="5633016"/>
            <a:chOff x="8249264" y="533491"/>
            <a:chExt cx="3077497" cy="5633016"/>
          </a:xfrm>
        </p:grpSpPr>
        <p:grpSp>
          <p:nvGrpSpPr>
            <p:cNvPr id="12" name="Group 11">
              <a:extLst>
                <a:ext uri="{FF2B5EF4-FFF2-40B4-BE49-F238E27FC236}">
                  <a16:creationId xmlns:a16="http://schemas.microsoft.com/office/drawing/2014/main" id="{36BA3134-EE6B-44C5-9629-FC866CB3A6B5}"/>
                </a:ext>
              </a:extLst>
            </p:cNvPr>
            <p:cNvGrpSpPr/>
            <p:nvPr/>
          </p:nvGrpSpPr>
          <p:grpSpPr>
            <a:xfrm>
              <a:off x="8249264" y="1335505"/>
              <a:ext cx="3077497" cy="4831002"/>
              <a:chOff x="7813082" y="1268360"/>
              <a:chExt cx="3077497" cy="4831002"/>
            </a:xfrm>
          </p:grpSpPr>
          <p:pic>
            <p:nvPicPr>
              <p:cNvPr id="4" name="Picture 3">
                <a:extLst>
                  <a:ext uri="{FF2B5EF4-FFF2-40B4-BE49-F238E27FC236}">
                    <a16:creationId xmlns:a16="http://schemas.microsoft.com/office/drawing/2014/main" id="{8709C382-E241-42F2-8347-E19058562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184" y="1268360"/>
                <a:ext cx="3045293" cy="3435091"/>
              </a:xfrm>
              <a:prstGeom prst="rect">
                <a:avLst/>
              </a:prstGeom>
            </p:spPr>
          </p:pic>
          <p:pic>
            <p:nvPicPr>
              <p:cNvPr id="10" name="Picture 9">
                <a:extLst>
                  <a:ext uri="{FF2B5EF4-FFF2-40B4-BE49-F238E27FC236}">
                    <a16:creationId xmlns:a16="http://schemas.microsoft.com/office/drawing/2014/main" id="{C378A8A7-E8FC-45C6-9BC3-1C64EE33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082" y="4819123"/>
                <a:ext cx="3077497" cy="1280239"/>
              </a:xfrm>
              <a:prstGeom prst="rect">
                <a:avLst/>
              </a:prstGeom>
            </p:spPr>
          </p:pic>
        </p:grpSp>
        <p:grpSp>
          <p:nvGrpSpPr>
            <p:cNvPr id="14" name="Group 13">
              <a:extLst>
                <a:ext uri="{FF2B5EF4-FFF2-40B4-BE49-F238E27FC236}">
                  <a16:creationId xmlns:a16="http://schemas.microsoft.com/office/drawing/2014/main" id="{634E5497-E5DD-4FE9-A4DC-E1F3398B5134}"/>
                </a:ext>
              </a:extLst>
            </p:cNvPr>
            <p:cNvGrpSpPr/>
            <p:nvPr/>
          </p:nvGrpSpPr>
          <p:grpSpPr>
            <a:xfrm>
              <a:off x="8773301" y="533491"/>
              <a:ext cx="2029422" cy="562479"/>
              <a:chOff x="10051659" y="219383"/>
              <a:chExt cx="1866251" cy="517254"/>
            </a:xfrm>
          </p:grpSpPr>
          <p:sp>
            <p:nvSpPr>
              <p:cNvPr id="15" name="Rectangle 14">
                <a:extLst>
                  <a:ext uri="{FF2B5EF4-FFF2-40B4-BE49-F238E27FC236}">
                    <a16:creationId xmlns:a16="http://schemas.microsoft.com/office/drawing/2014/main" id="{BF00D670-A7A0-4F8E-A6EA-7FA2C7AEEBB1}"/>
                  </a:ext>
                </a:extLst>
              </p:cNvPr>
              <p:cNvSpPr>
                <a:spLocks noChangeArrowheads="1"/>
              </p:cNvSpPr>
              <p:nvPr/>
            </p:nvSpPr>
            <p:spPr bwMode="auto">
              <a:xfrm>
                <a:off x="11131538" y="580970"/>
                <a:ext cx="750326" cy="15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Graphik Light" panose="020B0403030202060203" pitchFamily="34" charset="0"/>
                  </a:rPr>
                  <a:t>love the new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2C43ED42-57E1-4D4D-9AC6-0106B1161E0F}"/>
                  </a:ext>
                </a:extLst>
              </p:cNvPr>
              <p:cNvPicPr>
                <a:picLocks noChangeAspect="1"/>
              </p:cNvPicPr>
              <p:nvPr/>
            </p:nvPicPr>
            <p:blipFill>
              <a:blip r:embed="rId4"/>
              <a:stretch>
                <a:fillRect/>
              </a:stretch>
            </p:blipFill>
            <p:spPr>
              <a:xfrm>
                <a:off x="10051659" y="219383"/>
                <a:ext cx="1866251" cy="330954"/>
              </a:xfrm>
              <a:prstGeom prst="rect">
                <a:avLst/>
              </a:prstGeom>
            </p:spPr>
          </p:pic>
        </p:grpSp>
      </p:grpSp>
      <p:sp>
        <p:nvSpPr>
          <p:cNvPr id="2" name="TextBox 1">
            <a:extLst>
              <a:ext uri="{FF2B5EF4-FFF2-40B4-BE49-F238E27FC236}">
                <a16:creationId xmlns:a16="http://schemas.microsoft.com/office/drawing/2014/main" id="{0AA1FC92-3D03-0311-741F-5885543DAB7E}"/>
              </a:ext>
            </a:extLst>
          </p:cNvPr>
          <p:cNvSpPr txBox="1"/>
          <p:nvPr/>
        </p:nvSpPr>
        <p:spPr>
          <a:xfrm>
            <a:off x="176282" y="1978926"/>
            <a:ext cx="392373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err="1">
                <a:solidFill>
                  <a:schemeClr val="bg1"/>
                </a:solidFill>
                <a:latin typeface="Times New Roman"/>
                <a:ea typeface="+mn-lt"/>
                <a:cs typeface="+mn-lt"/>
              </a:rPr>
              <a:t>i</a:t>
            </a:r>
            <a:r>
              <a:rPr lang="en-US" sz="4000" dirty="0" err="1" smtClean="0">
                <a:solidFill>
                  <a:schemeClr val="bg1"/>
                </a:solidFill>
                <a:latin typeface="Times New Roman"/>
                <a:ea typeface="+mn-lt"/>
                <a:cs typeface="+mn-lt"/>
              </a:rPr>
              <a:t>Sense</a:t>
            </a:r>
            <a:r>
              <a:rPr lang="en-US" sz="4000" dirty="0">
                <a:solidFill>
                  <a:schemeClr val="bg1"/>
                </a:solidFill>
                <a:latin typeface="Times New Roman"/>
                <a:ea typeface="+mn-lt"/>
                <a:cs typeface="+mn-lt"/>
              </a:rPr>
              <a:t>:</a:t>
            </a:r>
            <a:endParaRPr lang="en-US" sz="3200" dirty="0">
              <a:solidFill>
                <a:schemeClr val="bg1"/>
              </a:solidFill>
              <a:latin typeface="Times New Roman"/>
              <a:ea typeface="+mn-lt"/>
              <a:cs typeface="+mn-lt"/>
            </a:endParaRPr>
          </a:p>
          <a:p>
            <a:pPr algn="ctr"/>
            <a:r>
              <a:rPr lang="en-US" sz="3600" dirty="0">
                <a:solidFill>
                  <a:schemeClr val="bg1"/>
                </a:solidFill>
                <a:latin typeface="Times New Roman"/>
                <a:ea typeface="+mn-lt"/>
                <a:cs typeface="+mn-lt"/>
              </a:rPr>
              <a:t> </a:t>
            </a:r>
            <a:r>
              <a:rPr lang="en-US" sz="3200" dirty="0">
                <a:solidFill>
                  <a:schemeClr val="bg1"/>
                </a:solidFill>
                <a:latin typeface="Times New Roman"/>
                <a:ea typeface="+mn-lt"/>
                <a:cs typeface="+mn-lt"/>
              </a:rPr>
              <a:t>Enabling Independent </a:t>
            </a:r>
            <a:r>
              <a:rPr lang="en-US" sz="3200" dirty="0" smtClean="0">
                <a:solidFill>
                  <a:schemeClr val="bg1"/>
                </a:solidFill>
                <a:latin typeface="Times New Roman"/>
                <a:ea typeface="+mn-lt"/>
                <a:cs typeface="+mn-lt"/>
              </a:rPr>
              <a:t>Navigation for </a:t>
            </a:r>
            <a:r>
              <a:rPr lang="en-US" sz="3200" dirty="0">
                <a:solidFill>
                  <a:schemeClr val="bg1"/>
                </a:solidFill>
                <a:latin typeface="Times New Roman"/>
                <a:ea typeface="+mn-lt"/>
                <a:cs typeface="+mn-lt"/>
              </a:rPr>
              <a:t>the Visually Impaired</a:t>
            </a:r>
            <a:endParaRPr lang="en-US" sz="3200" dirty="0">
              <a:solidFill>
                <a:schemeClr val="bg1"/>
              </a:solidFill>
              <a:latin typeface="Times New Roman"/>
              <a:cs typeface="Segoe UI"/>
            </a:endParaRPr>
          </a:p>
        </p:txBody>
      </p:sp>
    </p:spTree>
    <p:extLst>
      <p:ext uri="{BB962C8B-B14F-4D97-AF65-F5344CB8AC3E}">
        <p14:creationId xmlns:p14="http://schemas.microsoft.com/office/powerpoint/2010/main" val="2024733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a:xfrm>
            <a:off x="583719" y="346867"/>
            <a:ext cx="10982522" cy="387798"/>
          </a:xfrm>
        </p:spPr>
        <p:txBody>
          <a:bodyPr/>
          <a:lstStyle/>
          <a:p>
            <a:r>
              <a:rPr lang="en-IN"/>
              <a:t>Financial Feasibility</a:t>
            </a:r>
            <a:endParaRPr lang="en-IN">
              <a:solidFill>
                <a:schemeClr val="accent4">
                  <a:lumMod val="75000"/>
                  <a:lumOff val="25000"/>
                </a:schemeClr>
              </a:solidFill>
            </a:endParaRPr>
          </a:p>
        </p:txBody>
      </p:sp>
      <p:sp>
        <p:nvSpPr>
          <p:cNvPr id="3" name="Text Placeholder 7"/>
          <p:cNvSpPr txBox="1">
            <a:spLocks/>
          </p:cNvSpPr>
          <p:nvPr/>
        </p:nvSpPr>
        <p:spPr>
          <a:xfrm>
            <a:off x="587375" y="1193799"/>
            <a:ext cx="10978866" cy="4802443"/>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50" kern="1200">
                <a:solidFill>
                  <a:schemeClr val="accent4">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solidFill>
                  <a:schemeClr val="tx1"/>
                </a:solidFill>
                <a:latin typeface="Times New Roman"/>
                <a:cs typeface="Times New Roman"/>
              </a:rPr>
              <a:t>While the implementation of such a system can incur initial development and operational costs, it also holds potential for sustainable revenue generation and positive societal impact.</a:t>
            </a:r>
          </a:p>
          <a:p>
            <a:pPr marL="342900" indent="-342900">
              <a:buFont typeface="Arial" panose="020B0604020202020204" pitchFamily="34" charset="0"/>
              <a:buChar char="•"/>
            </a:pPr>
            <a:r>
              <a:rPr lang="en-US" sz="1800" b="1" dirty="0">
                <a:solidFill>
                  <a:schemeClr val="tx1"/>
                </a:solidFill>
                <a:latin typeface="Times New Roman"/>
                <a:cs typeface="Times New Roman"/>
              </a:rPr>
              <a:t>Initial Development Costs:</a:t>
            </a:r>
            <a:r>
              <a:rPr lang="en-US" sz="1800" dirty="0">
                <a:solidFill>
                  <a:schemeClr val="tx1"/>
                </a:solidFill>
                <a:latin typeface="Times New Roman"/>
                <a:cs typeface="Times New Roman"/>
              </a:rPr>
              <a:t> Most of the open-source technologies like Machine Learning models, Google Maps APIs, Python, Mobile Apps will be used to develop the solution. The </a:t>
            </a:r>
            <a:r>
              <a:rPr lang="en-US" sz="1800" i="1" dirty="0">
                <a:solidFill>
                  <a:schemeClr val="tx1"/>
                </a:solidFill>
                <a:latin typeface="Times New Roman"/>
                <a:cs typeface="Times New Roman"/>
              </a:rPr>
              <a:t>minimal costing will be for Vision API</a:t>
            </a:r>
            <a:r>
              <a:rPr lang="en-US" sz="1800" dirty="0">
                <a:solidFill>
                  <a:schemeClr val="tx1"/>
                </a:solidFill>
                <a:latin typeface="Times New Roman"/>
                <a:cs typeface="Times New Roman"/>
              </a:rPr>
              <a:t> and deployment of the solution.</a:t>
            </a:r>
          </a:p>
          <a:p>
            <a:pPr marL="342900" indent="-342900">
              <a:buFont typeface="Arial" panose="020B0604020202020204" pitchFamily="34" charset="0"/>
              <a:buChar char="•"/>
            </a:pPr>
            <a:r>
              <a:rPr lang="en-US" sz="1800" b="1" dirty="0">
                <a:solidFill>
                  <a:schemeClr val="tx1"/>
                </a:solidFill>
                <a:latin typeface="Times New Roman"/>
                <a:cs typeface="Times New Roman"/>
              </a:rPr>
              <a:t>Revenue Streams: </a:t>
            </a:r>
            <a:r>
              <a:rPr lang="en-US" sz="1800" dirty="0">
                <a:solidFill>
                  <a:schemeClr val="tx1"/>
                </a:solidFill>
                <a:latin typeface="Times New Roman"/>
                <a:cs typeface="Times New Roman"/>
              </a:rPr>
              <a:t>This includes sales of assistive devices or mobile apps, subscription models, licensing technology to other entities </a:t>
            </a:r>
            <a:r>
              <a:rPr lang="en-US" sz="1800" i="1" dirty="0">
                <a:solidFill>
                  <a:schemeClr val="tx1"/>
                </a:solidFill>
                <a:latin typeface="Times New Roman"/>
                <a:cs typeface="Times New Roman"/>
              </a:rPr>
              <a:t>(NGOs / Trusts), or partnerships with municipalities and Government organizations</a:t>
            </a:r>
            <a:r>
              <a:rPr lang="en-US" sz="1800" dirty="0">
                <a:solidFill>
                  <a:schemeClr val="tx1"/>
                </a:solidFill>
                <a:latin typeface="Times New Roman"/>
                <a:cs typeface="Times New Roman"/>
              </a:rPr>
              <a:t>.</a:t>
            </a:r>
          </a:p>
          <a:p>
            <a:pPr marL="342900" indent="-342900">
              <a:buFont typeface="Arial" panose="020B0604020202020204" pitchFamily="34" charset="0"/>
              <a:buChar char="•"/>
            </a:pPr>
            <a:r>
              <a:rPr lang="en-US" sz="1800" b="1" dirty="0">
                <a:solidFill>
                  <a:schemeClr val="tx1"/>
                </a:solidFill>
                <a:latin typeface="Times New Roman"/>
                <a:ea typeface="+mj-lt"/>
                <a:cs typeface="+mj-lt"/>
              </a:rPr>
              <a:t>Monetization Strategy: </a:t>
            </a:r>
            <a:r>
              <a:rPr lang="en-US" sz="1800" dirty="0">
                <a:solidFill>
                  <a:schemeClr val="tx1"/>
                </a:solidFill>
                <a:latin typeface="Times New Roman"/>
                <a:ea typeface="+mj-lt"/>
                <a:cs typeface="+mj-lt"/>
              </a:rPr>
              <a:t>The strategy for the ROI can be gained by incorporating subscription tiers with estimated </a:t>
            </a:r>
            <a:r>
              <a:rPr lang="en-US" sz="1800" i="1" dirty="0">
                <a:solidFill>
                  <a:schemeClr val="tx1"/>
                </a:solidFill>
                <a:latin typeface="Times New Roman"/>
                <a:ea typeface="+mj-lt"/>
                <a:cs typeface="+mj-lt"/>
              </a:rPr>
              <a:t>minimal costings</a:t>
            </a:r>
            <a:r>
              <a:rPr lang="en-US" sz="1800" dirty="0">
                <a:solidFill>
                  <a:schemeClr val="tx1"/>
                </a:solidFill>
                <a:latin typeface="Times New Roman"/>
                <a:ea typeface="+mj-lt"/>
                <a:cs typeface="+mj-lt"/>
              </a:rPr>
              <a:t> </a:t>
            </a:r>
            <a:r>
              <a:rPr lang="en-US" sz="1800" dirty="0" smtClean="0">
                <a:solidFill>
                  <a:schemeClr val="tx1"/>
                </a:solidFill>
                <a:latin typeface="Times New Roman"/>
                <a:ea typeface="+mj-lt"/>
                <a:cs typeface="+mj-lt"/>
              </a:rPr>
              <a:t>potential </a:t>
            </a:r>
            <a:r>
              <a:rPr lang="en-US" sz="1800" dirty="0">
                <a:solidFill>
                  <a:schemeClr val="tx1"/>
                </a:solidFill>
                <a:latin typeface="Times New Roman"/>
                <a:ea typeface="+mj-lt"/>
                <a:cs typeface="+mj-lt"/>
              </a:rPr>
              <a:t>revenue-sharing agreements with partners.</a:t>
            </a:r>
            <a:endParaRPr lang="en-US" sz="1800" dirty="0">
              <a:solidFill>
                <a:schemeClr val="tx1"/>
              </a:solidFill>
              <a:latin typeface="Times New Roman"/>
              <a:cs typeface="Segoe UI"/>
            </a:endParaRPr>
          </a:p>
        </p:txBody>
      </p:sp>
    </p:spTree>
    <p:extLst>
      <p:ext uri="{BB962C8B-B14F-4D97-AF65-F5344CB8AC3E}">
        <p14:creationId xmlns:p14="http://schemas.microsoft.com/office/powerpoint/2010/main" val="143645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1"/>
          </p:nvPr>
        </p:nvSpPr>
        <p:spPr/>
        <p:txBody>
          <a:bodyPr>
            <a:normAutofit/>
          </a:bodyPr>
          <a:lstStyle/>
          <a:p>
            <a:r>
              <a:rPr lang="en-US" sz="1800" b="1" dirty="0" smtClean="0">
                <a:latin typeface="Times New Roman" panose="02020603050405020304" pitchFamily="18" charset="0"/>
                <a:cs typeface="Times New Roman" panose="02020603050405020304" pitchFamily="18" charset="0"/>
              </a:rPr>
              <a:t>Prototype GitHub Link:-</a:t>
            </a:r>
          </a:p>
          <a:p>
            <a:r>
              <a:rPr lang="en-US" sz="1800" dirty="0">
                <a:latin typeface="Times New Roman" panose="02020603050405020304" pitchFamily="18" charset="0"/>
                <a:cs typeface="Times New Roman" panose="02020603050405020304" pitchFamily="18" charset="0"/>
              </a:rPr>
              <a:t>https://github.com/shekhar-hippargi/Hackathon-CorporateVisionaries</a:t>
            </a:r>
          </a:p>
        </p:txBody>
      </p:sp>
    </p:spTree>
    <p:extLst>
      <p:ext uri="{BB962C8B-B14F-4D97-AF65-F5344CB8AC3E}">
        <p14:creationId xmlns:p14="http://schemas.microsoft.com/office/powerpoint/2010/main" val="1474555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754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p:txBody>
          <a:bodyPr/>
          <a:lstStyle/>
          <a:p>
            <a:r>
              <a:rPr lang="en-IN">
                <a:solidFill>
                  <a:schemeClr val="accent4">
                    <a:lumMod val="75000"/>
                    <a:lumOff val="25000"/>
                  </a:schemeClr>
                </a:solidFill>
              </a:rPr>
              <a:t>Team Details</a:t>
            </a:r>
          </a:p>
        </p:txBody>
      </p:sp>
      <p:graphicFrame>
        <p:nvGraphicFramePr>
          <p:cNvPr id="9" name="Content Placeholder 20">
            <a:extLst>
              <a:ext uri="{FF2B5EF4-FFF2-40B4-BE49-F238E27FC236}">
                <a16:creationId xmlns:a16="http://schemas.microsoft.com/office/drawing/2014/main" id="{AA508173-52A5-4B8B-AFBC-E5B447633AB6}"/>
              </a:ext>
            </a:extLst>
          </p:cNvPr>
          <p:cNvGraphicFramePr>
            <a:graphicFrameLocks/>
          </p:cNvGraphicFramePr>
          <p:nvPr>
            <p:extLst>
              <p:ext uri="{D42A27DB-BD31-4B8C-83A1-F6EECF244321}">
                <p14:modId xmlns:p14="http://schemas.microsoft.com/office/powerpoint/2010/main" val="3745322296"/>
              </p:ext>
            </p:extLst>
          </p:nvPr>
        </p:nvGraphicFramePr>
        <p:xfrm>
          <a:off x="505692" y="1224015"/>
          <a:ext cx="11180617" cy="2676981"/>
        </p:xfrm>
        <a:graphic>
          <a:graphicData uri="http://schemas.openxmlformats.org/drawingml/2006/table">
            <a:tbl>
              <a:tblPr firstRow="1" bandRow="1">
                <a:tableStyleId>{69012ECD-51FC-41F1-AA8D-1B2483CD663E}</a:tableStyleId>
              </a:tblPr>
              <a:tblGrid>
                <a:gridCol w="1791495">
                  <a:extLst>
                    <a:ext uri="{9D8B030D-6E8A-4147-A177-3AD203B41FA5}">
                      <a16:colId xmlns:a16="http://schemas.microsoft.com/office/drawing/2014/main" val="3985016129"/>
                    </a:ext>
                  </a:extLst>
                </a:gridCol>
                <a:gridCol w="3572479">
                  <a:extLst>
                    <a:ext uri="{9D8B030D-6E8A-4147-A177-3AD203B41FA5}">
                      <a16:colId xmlns:a16="http://schemas.microsoft.com/office/drawing/2014/main" val="20001"/>
                    </a:ext>
                  </a:extLst>
                </a:gridCol>
                <a:gridCol w="5816643">
                  <a:extLst>
                    <a:ext uri="{9D8B030D-6E8A-4147-A177-3AD203B41FA5}">
                      <a16:colId xmlns:a16="http://schemas.microsoft.com/office/drawing/2014/main" val="266952976"/>
                    </a:ext>
                  </a:extLst>
                </a:gridCol>
              </a:tblGrid>
              <a:tr h="597773">
                <a:tc>
                  <a:txBody>
                    <a:bodyPr/>
                    <a:lstStyle/>
                    <a:p>
                      <a:pPr algn="ctr"/>
                      <a:r>
                        <a:rPr lang="en-GB" sz="1400"/>
                        <a:t>Team Name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400"/>
                        <a:t>Member Names</a:t>
                      </a:r>
                    </a:p>
                  </a:txBody>
                  <a:tcPr marL="0" marR="0" marT="0" marB="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400"/>
                        <a:t>Education Institute Name</a:t>
                      </a:r>
                    </a:p>
                  </a:txBody>
                  <a:tcPr marL="0" marR="0" marT="0" marB="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78363536"/>
                  </a:ext>
                </a:extLst>
              </a:tr>
              <a:tr h="1039604">
                <a:tc rowSpan="2">
                  <a:txBody>
                    <a:bodyPr/>
                    <a:lstStyle/>
                    <a:p>
                      <a:pPr lvl="0" algn="ctr">
                        <a:buNone/>
                      </a:pPr>
                      <a:r>
                        <a:rPr lang="en-GB" sz="1400" b="1" dirty="0">
                          <a:solidFill>
                            <a:schemeClr val="tx1"/>
                          </a:solidFill>
                          <a:latin typeface="+mj-lt"/>
                        </a:rPr>
                        <a:t>Corporate</a:t>
                      </a:r>
                      <a:r>
                        <a:rPr lang="en-GB" sz="1400" b="1" baseline="0" dirty="0">
                          <a:solidFill>
                            <a:schemeClr val="tx1"/>
                          </a:solidFill>
                          <a:latin typeface="+mj-lt"/>
                        </a:rPr>
                        <a:t> Visionaries</a:t>
                      </a:r>
                      <a:endParaRPr lang="en-GB" sz="1400" b="1" dirty="0">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ctr"/>
                      <a:r>
                        <a:rPr lang="en-GB" sz="1400" b="0" i="1" u="none" strike="noStrike" noProof="0">
                          <a:solidFill>
                            <a:schemeClr val="tx1"/>
                          </a:solidFill>
                          <a:latin typeface="+mj-lt"/>
                        </a:rPr>
                        <a:t>Ruchita</a:t>
                      </a:r>
                      <a:r>
                        <a:rPr lang="en-GB" sz="1400" b="0" i="1" u="none" strike="noStrike" baseline="0" noProof="0">
                          <a:solidFill>
                            <a:schemeClr val="tx1"/>
                          </a:solidFill>
                          <a:latin typeface="+mj-lt"/>
                        </a:rPr>
                        <a:t> Raut</a:t>
                      </a:r>
                      <a:endParaRPr lang="en-GB" sz="1400" b="0" i="0" u="none" strike="noStrike" noProof="0">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tc>
                  <a:txBody>
                    <a:bodyPr/>
                    <a:lstStyle/>
                    <a:p>
                      <a:pPr lvl="0" algn="ctr">
                        <a:lnSpc>
                          <a:spcPct val="100000"/>
                        </a:lnSpc>
                        <a:spcBef>
                          <a:spcPts val="0"/>
                        </a:spcBef>
                        <a:spcAft>
                          <a:spcPts val="0"/>
                        </a:spcAft>
                        <a:buNone/>
                      </a:pPr>
                      <a:r>
                        <a:rPr lang="en-GB" sz="1400" b="0" i="1" u="none" strike="noStrike" noProof="0" dirty="0" err="1">
                          <a:solidFill>
                            <a:schemeClr val="tx1"/>
                          </a:solidFill>
                          <a:latin typeface="+mj-lt"/>
                        </a:rPr>
                        <a:t>Intelliswift</a:t>
                      </a:r>
                      <a:r>
                        <a:rPr lang="en-GB" sz="1400" b="0" i="1" u="none" strike="noStrike" baseline="0" noProof="0" dirty="0">
                          <a:solidFill>
                            <a:schemeClr val="tx1"/>
                          </a:solidFill>
                          <a:latin typeface="+mj-lt"/>
                        </a:rPr>
                        <a:t> Software, Inc.</a:t>
                      </a:r>
                      <a:endParaRPr lang="en-GB" sz="1400" b="0" i="0" u="none" strike="noStrike" noProof="0" dirty="0">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extLst>
                  <a:ext uri="{0D108BD9-81ED-4DB2-BD59-A6C34878D82A}">
                    <a16:rowId xmlns:a16="http://schemas.microsoft.com/office/drawing/2014/main" val="10000"/>
                  </a:ext>
                </a:extLst>
              </a:tr>
              <a:tr h="1039604">
                <a:tc vMerge="1">
                  <a:txBody>
                    <a:bodyPr/>
                    <a:lstStyle/>
                    <a:p>
                      <a:pPr algn="l"/>
                      <a:endParaRPr lang="en-GB" sz="1600" b="0">
                        <a:solidFill>
                          <a:schemeClr val="tx1"/>
                        </a:solidFill>
                        <a:latin typeface="EYInterstate Light" panose="02000506000000020004" pitchFamily="2" charset="0"/>
                      </a:endParaRPr>
                    </a:p>
                  </a:txBody>
                  <a:tcPr marL="0" marR="0" marT="0" marB="0" horzOverflow="overflow">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ctr"/>
                      <a:r>
                        <a:rPr lang="en-GB" sz="1400" i="1">
                          <a:solidFill>
                            <a:schemeClr val="tx1"/>
                          </a:solidFill>
                          <a:latin typeface="+mj-lt"/>
                        </a:rPr>
                        <a:t>Shekhar</a:t>
                      </a:r>
                      <a:r>
                        <a:rPr lang="en-GB" sz="1400" i="1" baseline="0">
                          <a:solidFill>
                            <a:schemeClr val="tx1"/>
                          </a:solidFill>
                          <a:latin typeface="+mj-lt"/>
                        </a:rPr>
                        <a:t> </a:t>
                      </a:r>
                      <a:r>
                        <a:rPr lang="en-GB" sz="1400" i="1" baseline="0" err="1">
                          <a:solidFill>
                            <a:schemeClr val="tx1"/>
                          </a:solidFill>
                          <a:latin typeface="+mj-lt"/>
                        </a:rPr>
                        <a:t>Hippargi</a:t>
                      </a:r>
                      <a:endParaRPr lang="en-GB" sz="1400" i="1">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tc>
                  <a:txBody>
                    <a:bodyPr/>
                    <a:lstStyle/>
                    <a:p>
                      <a:pPr lvl="0" algn="ctr">
                        <a:buNone/>
                      </a:pPr>
                      <a:r>
                        <a:rPr lang="en-GB" sz="1400" b="0" i="1" u="none" strike="noStrike" noProof="0" dirty="0" err="1">
                          <a:solidFill>
                            <a:schemeClr val="tx1"/>
                          </a:solidFill>
                          <a:latin typeface="+mj-lt"/>
                        </a:rPr>
                        <a:t>Intelliswift</a:t>
                      </a:r>
                      <a:r>
                        <a:rPr lang="en-GB" sz="1400" b="0" i="1" u="none" strike="noStrike" noProof="0" dirty="0">
                          <a:solidFill>
                            <a:schemeClr val="tx1"/>
                          </a:solidFill>
                          <a:latin typeface="+mj-lt"/>
                        </a:rPr>
                        <a:t> Software, Inc.</a:t>
                      </a:r>
                      <a:endParaRPr lang="en-US" sz="1400" dirty="0">
                        <a:solidFill>
                          <a:schemeClr val="tx1"/>
                        </a:solidFill>
                        <a:latin typeface="+mj-lt"/>
                      </a:endParaRPr>
                    </a:p>
                  </a:txBody>
                  <a:tcPr marL="0" marR="0" marT="0" marB="0" anchor="ctr">
                    <a:lnL w="12700" cap="flat" cmpd="sng" algn="ctr">
                      <a:solidFill>
                        <a:schemeClr val="tx1">
                          <a:lumMod val="10000"/>
                          <a:lumOff val="90000"/>
                        </a:schemeClr>
                      </a:solidFill>
                      <a:prstDash val="solid"/>
                      <a:round/>
                      <a:headEnd type="none" w="med" len="med"/>
                      <a:tailEnd type="none" w="med" len="med"/>
                    </a:lnL>
                    <a:lnR w="12700" cap="flat" cmpd="sng" algn="ctr">
                      <a:solidFill>
                        <a:schemeClr val="tx1">
                          <a:lumMod val="10000"/>
                          <a:lumOff val="90000"/>
                        </a:schemeClr>
                      </a:solidFill>
                      <a:prstDash val="solid"/>
                      <a:round/>
                      <a:headEnd type="none" w="med" len="med"/>
                      <a:tailEnd type="none" w="med" len="med"/>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28179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p:txBody>
          <a:bodyPr/>
          <a:lstStyle/>
          <a:p>
            <a:r>
              <a:rPr lang="en-US" dirty="0"/>
              <a:t>Problem Statement</a:t>
            </a:r>
            <a:endParaRPr lang="en-IN" dirty="0">
              <a:solidFill>
                <a:schemeClr val="accent4">
                  <a:lumMod val="75000"/>
                  <a:lumOff val="25000"/>
                </a:schemeClr>
              </a:solidFill>
            </a:endParaRPr>
          </a:p>
        </p:txBody>
      </p:sp>
      <p:sp>
        <p:nvSpPr>
          <p:cNvPr id="2" name="TextBox 1">
            <a:extLst>
              <a:ext uri="{FF2B5EF4-FFF2-40B4-BE49-F238E27FC236}">
                <a16:creationId xmlns:a16="http://schemas.microsoft.com/office/drawing/2014/main" id="{9723D522-EBDC-3AAE-DB4B-F0182121DF1A}"/>
              </a:ext>
            </a:extLst>
          </p:cNvPr>
          <p:cNvSpPr txBox="1"/>
          <p:nvPr/>
        </p:nvSpPr>
        <p:spPr>
          <a:xfrm>
            <a:off x="4795965" y="1304403"/>
            <a:ext cx="707046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According to NIH India (nih.gov), there are an estimated 4.95 million people blind (0.36% of the total population), 35 million people visually impaired (2.55%), and 0.24 million blind children in India. </a:t>
            </a:r>
            <a:r>
              <a:rPr lang="en-US" dirty="0" smtClean="0">
                <a:latin typeface="Times New Roman" panose="02020603050405020304" pitchFamily="18" charset="0"/>
                <a:cs typeface="Times New Roman" panose="02020603050405020304" pitchFamily="18" charset="0"/>
              </a:rPr>
              <a:t>​</a:t>
            </a:r>
          </a:p>
          <a:p>
            <a:pPr marL="285750" indent="-285750"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problem faced by blind individuals revolves around obstacles in daily living due to the absence or limitation of sight. This includes difficulties in navigation, accessing information, performing routine tasks independently, and experiencing challenges in various environments without visual assistance.</a:t>
            </a:r>
          </a:p>
        </p:txBody>
      </p:sp>
      <p:pic>
        <p:nvPicPr>
          <p:cNvPr id="3" name="Picture 2" descr="Blind Person On Crosswalk Isometric Illustration 481271 Vector Art at  Vecteezy">
            <a:extLst>
              <a:ext uri="{FF2B5EF4-FFF2-40B4-BE49-F238E27FC236}">
                <a16:creationId xmlns:a16="http://schemas.microsoft.com/office/drawing/2014/main" id="{6F21243E-D84F-3796-6505-13A408752288}"/>
              </a:ext>
            </a:extLst>
          </p:cNvPr>
          <p:cNvPicPr>
            <a:picLocks noChangeAspect="1"/>
          </p:cNvPicPr>
          <p:nvPr/>
        </p:nvPicPr>
        <p:blipFill>
          <a:blip r:embed="rId2"/>
          <a:stretch>
            <a:fillRect/>
          </a:stretch>
        </p:blipFill>
        <p:spPr>
          <a:xfrm>
            <a:off x="358174" y="1243742"/>
            <a:ext cx="4277839" cy="4246948"/>
          </a:xfrm>
          <a:prstGeom prst="rect">
            <a:avLst/>
          </a:prstGeom>
        </p:spPr>
      </p:pic>
    </p:spTree>
    <p:extLst>
      <p:ext uri="{BB962C8B-B14F-4D97-AF65-F5344CB8AC3E}">
        <p14:creationId xmlns:p14="http://schemas.microsoft.com/office/powerpoint/2010/main" val="4180042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p:txBody>
          <a:bodyPr/>
          <a:lstStyle/>
          <a:p>
            <a:r>
              <a:rPr lang="en-IN" dirty="0">
                <a:solidFill>
                  <a:schemeClr val="accent4">
                    <a:lumMod val="75000"/>
                    <a:lumOff val="25000"/>
                  </a:schemeClr>
                </a:solidFill>
              </a:rPr>
              <a:t>What is your idea for the solution?</a:t>
            </a:r>
          </a:p>
        </p:txBody>
      </p:sp>
      <p:sp>
        <p:nvSpPr>
          <p:cNvPr id="8" name="Text Placeholder 7"/>
          <p:cNvSpPr>
            <a:spLocks noGrp="1"/>
          </p:cNvSpPr>
          <p:nvPr>
            <p:ph type="body" sz="quarter" idx="11"/>
          </p:nvPr>
        </p:nvSpPr>
        <p:spPr/>
        <p:txBody>
          <a:bodyPr vert="horz" lIns="0" tIns="0" rIns="0" bIns="0" rtlCol="0" anchor="t">
            <a:normAutofit/>
          </a:bodyPr>
          <a:lstStyle/>
          <a:p>
            <a:pPr marL="171450" indent="-171450"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aim of this project is to develop a comprehensive assistive </a:t>
            </a:r>
            <a:r>
              <a:rPr lang="en-US" sz="1800" b="1" dirty="0">
                <a:latin typeface="Times New Roman" panose="02020603050405020304" pitchFamily="18" charset="0"/>
                <a:cs typeface="Times New Roman" panose="02020603050405020304" pitchFamily="18" charset="0"/>
              </a:rPr>
              <a:t>low-cost navigation system without using camera </a:t>
            </a:r>
            <a:r>
              <a:rPr lang="en-US" sz="1800" dirty="0">
                <a:latin typeface="Times New Roman" panose="02020603050405020304" pitchFamily="18" charset="0"/>
                <a:cs typeface="Times New Roman" panose="02020603050405020304" pitchFamily="18" charset="0"/>
              </a:rPr>
              <a:t>tailored for visually impaired individuals to safely and independently navigate urban environments. ​</a:t>
            </a:r>
          </a:p>
          <a:p>
            <a:pPr marL="171450" indent="-171450"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system will focus on aiding users in locating the nearest crosswalk and/or traffic signal, providing real-time navigation guidance to reach the designated crossing, and offering auditory cues to determine the status of the traffic signal (red or green) upon arrival.​</a:t>
            </a:r>
          </a:p>
          <a:p>
            <a:pPr marL="171450" indent="-171450"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Here the </a:t>
            </a:r>
            <a:r>
              <a:rPr lang="en-US" sz="1800" b="1" dirty="0">
                <a:latin typeface="Times New Roman" panose="02020603050405020304" pitchFamily="18" charset="0"/>
                <a:cs typeface="Times New Roman" panose="02020603050405020304" pitchFamily="18" charset="0"/>
              </a:rPr>
              <a:t>Generative AI for voice assistant,</a:t>
            </a:r>
            <a:r>
              <a:rPr lang="en-US" sz="1800" dirty="0">
                <a:latin typeface="Times New Roman" panose="02020603050405020304" pitchFamily="18" charset="0"/>
                <a:cs typeface="Times New Roman" panose="02020603050405020304" pitchFamily="18" charset="0"/>
              </a:rPr>
              <a:t> the innovative tool aims to empower visually impaired individuals by providing seamless auditory guidance, real-time environmental descriptions, and intuitive assistance for daily tasks, enhancing their independence and navigation in the world around them and give </a:t>
            </a:r>
            <a:r>
              <a:rPr lang="en-US" sz="1800" b="1" dirty="0">
                <a:latin typeface="Times New Roman" panose="02020603050405020304" pitchFamily="18" charset="0"/>
                <a:cs typeface="Times New Roman" panose="02020603050405020304" pitchFamily="18" charset="0"/>
              </a:rPr>
              <a:t>human-like text response</a:t>
            </a: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35609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719" y="208368"/>
            <a:ext cx="10982522" cy="664797"/>
          </a:xfrm>
        </p:spPr>
        <p:txBody>
          <a:bodyPr/>
          <a:lstStyle/>
          <a:p>
            <a:r>
              <a:rPr lang="en-US" sz="3200" dirty="0" smtClean="0">
                <a:cs typeface="Times New Roman" panose="02020603050405020304" pitchFamily="18" charset="0"/>
              </a:rPr>
              <a:t>Architecture</a:t>
            </a:r>
            <a:r>
              <a:rPr lang="en-US" sz="4800" dirty="0" smtClean="0">
                <a:latin typeface="Times New Roman" panose="02020603050405020304" pitchFamily="18" charset="0"/>
                <a:cs typeface="Times New Roman" panose="02020603050405020304" pitchFamily="18" charset="0"/>
              </a:rPr>
              <a:t> </a:t>
            </a:r>
            <a:endParaRPr lang="en-US" sz="4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80" y="873165"/>
            <a:ext cx="10058400" cy="5657850"/>
          </a:xfrm>
          <a:prstGeom prst="rect">
            <a:avLst/>
          </a:prstGeom>
        </p:spPr>
      </p:pic>
    </p:spTree>
    <p:extLst>
      <p:ext uri="{BB962C8B-B14F-4D97-AF65-F5344CB8AC3E}">
        <p14:creationId xmlns:p14="http://schemas.microsoft.com/office/powerpoint/2010/main" val="3269312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p:txBody>
          <a:bodyPr/>
          <a:lstStyle/>
          <a:p>
            <a:r>
              <a:rPr lang="en-US" smtClean="0"/>
              <a:t>Technologies Leveraged</a:t>
            </a:r>
            <a:endParaRPr lang="en-IN"/>
          </a:p>
        </p:txBody>
      </p:sp>
      <p:sp>
        <p:nvSpPr>
          <p:cNvPr id="3" name="Text Placeholder 7"/>
          <p:cNvSpPr txBox="1">
            <a:spLocks/>
          </p:cNvSpPr>
          <p:nvPr/>
        </p:nvSpPr>
        <p:spPr>
          <a:xfrm>
            <a:off x="587375" y="1193799"/>
            <a:ext cx="10978866" cy="4802443"/>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50" kern="1200">
                <a:solidFill>
                  <a:schemeClr val="accent4">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fontAlgn="base">
              <a:lnSpc>
                <a:spcPct val="150000"/>
              </a:lnSpc>
              <a:spcBef>
                <a:spcPts val="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Voice Assistant: </a:t>
            </a:r>
            <a:r>
              <a:rPr lang="en-US" sz="1800" dirty="0">
                <a:latin typeface="Times New Roman" panose="02020603050405020304" pitchFamily="18" charset="0"/>
                <a:cs typeface="Times New Roman" panose="02020603050405020304" pitchFamily="18" charset="0"/>
              </a:rPr>
              <a:t>To interact with user.​</a:t>
            </a:r>
          </a:p>
          <a:p>
            <a:pPr marL="285750" indent="-285750" fontAlgn="base">
              <a:lnSpc>
                <a:spcPct val="150000"/>
              </a:lnSpc>
              <a:spcBef>
                <a:spcPts val="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Generative AI: </a:t>
            </a:r>
            <a:r>
              <a:rPr lang="en-US" sz="1800" dirty="0">
                <a:latin typeface="Times New Roman" panose="02020603050405020304" pitchFamily="18" charset="0"/>
                <a:cs typeface="Times New Roman" panose="02020603050405020304" pitchFamily="18" charset="0"/>
              </a:rPr>
              <a:t>To improve the quality of voice assistance and provide more natural-sounding responses.​</a:t>
            </a:r>
          </a:p>
          <a:p>
            <a:pPr marL="285750" indent="-285750" fontAlgn="base">
              <a:lnSpc>
                <a:spcPct val="150000"/>
              </a:lnSpc>
              <a:spcBef>
                <a:spcPts val="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Google Maps Geolocation API: </a:t>
            </a:r>
            <a:r>
              <a:rPr lang="en-US" sz="1800" dirty="0">
                <a:latin typeface="Times New Roman" panose="02020603050405020304" pitchFamily="18" charset="0"/>
                <a:cs typeface="Times New Roman" panose="02020603050405020304" pitchFamily="18" charset="0"/>
              </a:rPr>
              <a:t>To get real-time location of user along with crosswalks.​</a:t>
            </a:r>
          </a:p>
          <a:p>
            <a:pPr marL="285750" indent="-285750" fontAlgn="base">
              <a:lnSpc>
                <a:spcPct val="150000"/>
              </a:lnSpc>
              <a:spcBef>
                <a:spcPts val="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Google Maps Direction API: </a:t>
            </a:r>
            <a:r>
              <a:rPr lang="en-US" sz="1800" dirty="0">
                <a:latin typeface="Times New Roman" panose="02020603050405020304" pitchFamily="18" charset="0"/>
                <a:cs typeface="Times New Roman" panose="02020603050405020304" pitchFamily="18" charset="0"/>
              </a:rPr>
              <a:t>To get the optimized path from source to destination.​</a:t>
            </a:r>
          </a:p>
          <a:p>
            <a:pPr marL="285750" indent="-285750" fontAlgn="base">
              <a:lnSpc>
                <a:spcPct val="150000"/>
              </a:lnSpc>
              <a:spcBef>
                <a:spcPts val="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Google Maps Street View API: </a:t>
            </a:r>
            <a:r>
              <a:rPr lang="en-US" sz="1800" dirty="0">
                <a:latin typeface="Times New Roman" panose="02020603050405020304" pitchFamily="18" charset="0"/>
                <a:cs typeface="Times New Roman" panose="02020603050405020304" pitchFamily="18" charset="0"/>
              </a:rPr>
              <a:t>To generate video of crosswalks along the optimized path detected.​</a:t>
            </a:r>
          </a:p>
          <a:p>
            <a:pPr marL="285750" indent="-285750" fontAlgn="base">
              <a:lnSpc>
                <a:spcPct val="150000"/>
              </a:lnSpc>
              <a:spcBef>
                <a:spcPts val="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Computer Vision / Deep Learning: </a:t>
            </a:r>
            <a:r>
              <a:rPr lang="en-US" sz="1800" dirty="0">
                <a:latin typeface="Times New Roman" panose="02020603050405020304" pitchFamily="18" charset="0"/>
                <a:cs typeface="Times New Roman" panose="02020603050405020304" pitchFamily="18" charset="0"/>
              </a:rPr>
              <a:t>Developed Yolov8 model to detect crosswalks from the video.​</a:t>
            </a:r>
          </a:p>
          <a:p>
            <a:pPr marL="285750" indent="-285750" fontAlgn="base">
              <a:lnSpc>
                <a:spcPct val="150000"/>
              </a:lnSpc>
              <a:spcBef>
                <a:spcPts val="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Python: </a:t>
            </a:r>
            <a:r>
              <a:rPr lang="en-US" sz="1800" dirty="0">
                <a:latin typeface="Times New Roman" panose="02020603050405020304" pitchFamily="18" charset="0"/>
                <a:cs typeface="Times New Roman" panose="02020603050405020304" pitchFamily="18" charset="0"/>
              </a:rPr>
              <a:t>To create custom REST APIs, to create deep learning model, manage workflow.​</a:t>
            </a:r>
          </a:p>
          <a:p>
            <a:pPr marL="285750" indent="-285750" fontAlgn="base">
              <a:lnSpc>
                <a:spcPct val="150000"/>
              </a:lnSpc>
              <a:spcBef>
                <a:spcPts val="0"/>
              </a:spcBef>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MongoDB: </a:t>
            </a:r>
            <a:r>
              <a:rPr lang="en-US" sz="1800" dirty="0">
                <a:latin typeface="Times New Roman" panose="02020603050405020304" pitchFamily="18" charset="0"/>
                <a:cs typeface="Times New Roman" panose="02020603050405020304" pitchFamily="18" charset="0"/>
              </a:rPr>
              <a:t>To store users' data, Store Signal data, and metadata of images generated from Street View API.​</a:t>
            </a:r>
          </a:p>
          <a:p>
            <a:pPr marL="285750" indent="-285750" fontAlgn="base">
              <a:lnSpc>
                <a:spcPct val="150000"/>
              </a:lnSpc>
              <a:spcBef>
                <a:spcPts val="0"/>
              </a:spcBef>
              <a:buFont typeface="Arial" panose="020B0604020202020204" pitchFamily="34" charset="0"/>
              <a:buChar char="•"/>
            </a:pPr>
            <a:r>
              <a:rPr lang="en-US" sz="1800" b="1" dirty="0" err="1">
                <a:latin typeface="Times New Roman" panose="02020603050405020304" pitchFamily="18" charset="0"/>
                <a:cs typeface="Times New Roman" panose="02020603050405020304" pitchFamily="18" charset="0"/>
              </a:rPr>
              <a:t>MinIO</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It is an open-source High-Performance Object Storage. Here, we are storing images. Alternatives of </a:t>
            </a:r>
            <a:r>
              <a:rPr lang="en-US" sz="1800" dirty="0" err="1">
                <a:latin typeface="Times New Roman" panose="02020603050405020304" pitchFamily="18" charset="0"/>
                <a:cs typeface="Times New Roman" panose="02020603050405020304" pitchFamily="18" charset="0"/>
              </a:rPr>
              <a:t>MinIO</a:t>
            </a:r>
            <a:r>
              <a:rPr lang="en-US" sz="1800" dirty="0">
                <a:latin typeface="Times New Roman" panose="02020603050405020304" pitchFamily="18" charset="0"/>
                <a:cs typeface="Times New Roman" panose="02020603050405020304" pitchFamily="18" charset="0"/>
              </a:rPr>
              <a:t> are GCP's Cloud Storage and Amazon S3.</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2664765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0038" y="2862049"/>
            <a:ext cx="10982522" cy="1107996"/>
          </a:xfrm>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sz="8000" dirty="0" smtClean="0">
                <a:ln/>
                <a:solidFill>
                  <a:schemeClr val="accent1">
                    <a:lumMod val="75000"/>
                  </a:schemeClr>
                </a:solidFill>
                <a:latin typeface="Times New Roman" panose="02020603050405020304" pitchFamily="18" charset="0"/>
                <a:cs typeface="Times New Roman" panose="02020603050405020304" pitchFamily="18" charset="0"/>
              </a:rPr>
              <a:t>DEMO</a:t>
            </a:r>
            <a:r>
              <a:rPr lang="en-US" sz="8000" dirty="0" smtClean="0">
                <a:ln/>
                <a:solidFill>
                  <a:schemeClr val="accent3"/>
                </a:solidFill>
                <a:latin typeface="Times New Roman" panose="02020603050405020304" pitchFamily="18" charset="0"/>
                <a:cs typeface="Times New Roman" panose="02020603050405020304" pitchFamily="18" charset="0"/>
              </a:rPr>
              <a:t> </a:t>
            </a:r>
            <a:endParaRPr lang="en-US" sz="8000" dirty="0">
              <a:ln/>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6532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esentation_demo_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840217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056A9-800D-4D02-A379-968FFCF2FEB7}"/>
              </a:ext>
            </a:extLst>
          </p:cNvPr>
          <p:cNvSpPr>
            <a:spLocks noGrp="1"/>
          </p:cNvSpPr>
          <p:nvPr>
            <p:ph type="title"/>
          </p:nvPr>
        </p:nvSpPr>
        <p:spPr>
          <a:xfrm>
            <a:off x="583719" y="346867"/>
            <a:ext cx="10982522" cy="387798"/>
          </a:xfrm>
        </p:spPr>
        <p:txBody>
          <a:bodyPr/>
          <a:lstStyle/>
          <a:p>
            <a:r>
              <a:rPr lang="en-IN">
                <a:solidFill>
                  <a:schemeClr val="accent4">
                    <a:lumMod val="75000"/>
                    <a:lumOff val="25000"/>
                  </a:schemeClr>
                </a:solidFill>
              </a:rPr>
              <a:t>What domains does it address? What is the impact?</a:t>
            </a:r>
          </a:p>
        </p:txBody>
      </p:sp>
      <p:sp>
        <p:nvSpPr>
          <p:cNvPr id="3" name="Text Placeholder 7"/>
          <p:cNvSpPr txBox="1">
            <a:spLocks/>
          </p:cNvSpPr>
          <p:nvPr/>
        </p:nvSpPr>
        <p:spPr>
          <a:xfrm>
            <a:off x="587375" y="1193799"/>
            <a:ext cx="10978866" cy="4802443"/>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50" kern="1200">
                <a:solidFill>
                  <a:schemeClr val="accent4">
                    <a:lumMod val="75000"/>
                    <a:lumOff val="25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50" kern="1200">
                <a:solidFill>
                  <a:schemeClr val="accent4">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a:solidFill>
                  <a:schemeClr val="tx1"/>
                </a:solidFill>
                <a:latin typeface="Times New Roman"/>
                <a:cs typeface="Times New Roman"/>
              </a:rPr>
              <a:t>Our idea addresses multiple domains crucial for the accessibility and safety (Social Welfare) of visually impaired individuals.</a:t>
            </a:r>
          </a:p>
          <a:p>
            <a:pPr marL="342900" indent="-342900">
              <a:buFont typeface="Arial" panose="020B0604020202020204" pitchFamily="34" charset="0"/>
              <a:buChar char="•"/>
            </a:pPr>
            <a:r>
              <a:rPr lang="en-US" sz="1800">
                <a:solidFill>
                  <a:schemeClr val="tx1"/>
                </a:solidFill>
                <a:latin typeface="Times New Roman"/>
                <a:cs typeface="Times New Roman"/>
              </a:rPr>
              <a:t>Firstly, it tackles the domain of mobility and navigation by providing real-time guidance to locate and reach crosswalks and traffic signals. This significantly enhances their ability to move independently, reducing reliance on external assistance.</a:t>
            </a:r>
          </a:p>
          <a:p>
            <a:pPr marL="342900" indent="-342900">
              <a:buFont typeface="Arial" panose="020B0604020202020204" pitchFamily="34" charset="0"/>
              <a:buChar char="•"/>
            </a:pPr>
            <a:r>
              <a:rPr lang="en-US" sz="1800">
                <a:solidFill>
                  <a:schemeClr val="tx1"/>
                </a:solidFill>
                <a:latin typeface="Times New Roman"/>
                <a:cs typeface="Times New Roman"/>
              </a:rPr>
              <a:t>Additionally, the system addresses the domain of sensory perception by offering auditory cues to discern the status of traffic signals, overcoming a significant challenge faced by visually impaired individuals</a:t>
            </a:r>
          </a:p>
          <a:p>
            <a:pPr marL="342900" indent="-342900">
              <a:buFont typeface="Arial" panose="020B0604020202020204" pitchFamily="34" charset="0"/>
              <a:buChar char="•"/>
            </a:pPr>
            <a:r>
              <a:rPr lang="en-US" sz="1800">
                <a:solidFill>
                  <a:schemeClr val="tx1"/>
                </a:solidFill>
                <a:latin typeface="Times New Roman"/>
                <a:cs typeface="Times New Roman"/>
              </a:rPr>
              <a:t>This solution has a profound impact on the independence, safety, and confidence of visually impaired individuals, empowering them to navigate urban environments with greater ease and security.</a:t>
            </a:r>
          </a:p>
        </p:txBody>
      </p:sp>
    </p:spTree>
    <p:extLst>
      <p:ext uri="{BB962C8B-B14F-4D97-AF65-F5344CB8AC3E}">
        <p14:creationId xmlns:p14="http://schemas.microsoft.com/office/powerpoint/2010/main" val="13143023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1D1D1B"/>
      </a:dk1>
      <a:lt1>
        <a:srgbClr val="FFFFFF"/>
      </a:lt1>
      <a:dk2>
        <a:srgbClr val="1D1D1B"/>
      </a:dk2>
      <a:lt2>
        <a:srgbClr val="FFFFFF"/>
      </a:lt2>
      <a:accent1>
        <a:srgbClr val="FF0000"/>
      </a:accent1>
      <a:accent2>
        <a:srgbClr val="F7A600"/>
      </a:accent2>
      <a:accent3>
        <a:srgbClr val="000000"/>
      </a:accent3>
      <a:accent4>
        <a:srgbClr val="000000"/>
      </a:accent4>
      <a:accent5>
        <a:srgbClr val="919189"/>
      </a:accent5>
      <a:accent6>
        <a:srgbClr val="BFBFBF"/>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F307115173874D9935440D6D41F0A3" ma:contentTypeVersion="17" ma:contentTypeDescription="Create a new document." ma:contentTypeScope="" ma:versionID="5451c25ad900bb2f5e99577579c52b91">
  <xsd:schema xmlns:xsd="http://www.w3.org/2001/XMLSchema" xmlns:xs="http://www.w3.org/2001/XMLSchema" xmlns:p="http://schemas.microsoft.com/office/2006/metadata/properties" xmlns:ns3="5c29ac05-baf2-4e5f-a494-f230e5d9abdd" xmlns:ns4="ce0aa6ee-8978-4e1d-890a-1a23e6b8b905" targetNamespace="http://schemas.microsoft.com/office/2006/metadata/properties" ma:root="true" ma:fieldsID="cb3f978be5a13820aff08d2ac7e64c9c" ns3:_="" ns4:_="">
    <xsd:import namespace="5c29ac05-baf2-4e5f-a494-f230e5d9abdd"/>
    <xsd:import namespace="ce0aa6ee-8978-4e1d-890a-1a23e6b8b90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LengthInSeconds"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29ac05-baf2-4e5f-a494-f230e5d9abd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0aa6ee-8978-4e1d-890a-1a23e6b8b90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e0aa6ee-8978-4e1d-890a-1a23e6b8b905" xsi:nil="true"/>
  </documentManagement>
</p:properties>
</file>

<file path=customXml/itemProps1.xml><?xml version="1.0" encoding="utf-8"?>
<ds:datastoreItem xmlns:ds="http://schemas.openxmlformats.org/officeDocument/2006/customXml" ds:itemID="{7D301BF1-8071-4217-89C4-9BC7CB0D2F40}">
  <ds:schemaRefs>
    <ds:schemaRef ds:uri="http://schemas.microsoft.com/sharepoint/v3/contenttype/forms"/>
  </ds:schemaRefs>
</ds:datastoreItem>
</file>

<file path=customXml/itemProps2.xml><?xml version="1.0" encoding="utf-8"?>
<ds:datastoreItem xmlns:ds="http://schemas.openxmlformats.org/officeDocument/2006/customXml" ds:itemID="{D52764EA-CFFB-44FF-BE6C-715C17650FB9}">
  <ds:schemaRefs>
    <ds:schemaRef ds:uri="5c29ac05-baf2-4e5f-a494-f230e5d9abdd"/>
    <ds:schemaRef ds:uri="ce0aa6ee-8978-4e1d-890a-1a23e6b8b90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D4C13C1-48DD-428E-844C-C2764C6404A0}">
  <ds:schemaRefs>
    <ds:schemaRef ds:uri="http://schemas.microsoft.com/office/2006/metadata/properties"/>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ce0aa6ee-8978-4e1d-890a-1a23e6b8b905"/>
    <ds:schemaRef ds:uri="5c29ac05-baf2-4e5f-a494-f230e5d9ab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132</TotalTime>
  <Words>313</Words>
  <Application>Microsoft Office PowerPoint</Application>
  <PresentationFormat>Widescreen</PresentationFormat>
  <Paragraphs>45</Paragraphs>
  <Slides>12</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Calibri</vt:lpstr>
      <vt:lpstr>Graphik Light</vt:lpstr>
      <vt:lpstr>Graphik Medium</vt:lpstr>
      <vt:lpstr>Graphik Semibold</vt:lpstr>
      <vt:lpstr>Helvetica Neue Medium</vt:lpstr>
      <vt:lpstr>Roboto</vt:lpstr>
      <vt:lpstr>Segoe UI</vt:lpstr>
      <vt:lpstr>Segoe UI Semibold</vt:lpstr>
      <vt:lpstr>Source Sans Pro</vt:lpstr>
      <vt:lpstr>Times New Roman</vt:lpstr>
      <vt:lpstr>Office Theme</vt:lpstr>
      <vt:lpstr>PowerPoint Presentation</vt:lpstr>
      <vt:lpstr>Team Details</vt:lpstr>
      <vt:lpstr>Problem Statement</vt:lpstr>
      <vt:lpstr>What is your idea for the solution?</vt:lpstr>
      <vt:lpstr>Architecture </vt:lpstr>
      <vt:lpstr>Technologies Leveraged</vt:lpstr>
      <vt:lpstr>DEMO </vt:lpstr>
      <vt:lpstr>PowerPoint Presentation</vt:lpstr>
      <vt:lpstr>What domains does it address? What is the impact?</vt:lpstr>
      <vt:lpstr>Financial Feasibility</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Alisha Ramani</dc:creator>
  <cp:lastModifiedBy>Ruchita Raut</cp:lastModifiedBy>
  <cp:revision>16</cp:revision>
  <dcterms:created xsi:type="dcterms:W3CDTF">2021-07-19T11:30:44Z</dcterms:created>
  <dcterms:modified xsi:type="dcterms:W3CDTF">2023-11-30T17:39:09Z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0x010100C5F307115173874D9935440D6D41F0A3</vt:lpwstr>
  </property>
  <property fmtid="{D5CDD505-2E9C-101B-9397-08002B2CF9AE}" pid="3" name="_dlc_DocIdItemGuid">
    <vt:lpwstr>ce3d598f-6648-404e-bafa-fbfa271d81ee</vt:lpwstr>
  </property>
</Properties>
</file>